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presProps.xml" ContentType="application/vnd.openxmlformats-officedocument.presentationml.presProps+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2" Type="http://schemas.openxmlformats.org/officeDocument/2006/relationships/custom-properties" Target="docProps/custom.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67" r:id="rId3"/>
    <p:sldMasterId id="2147483668"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Lst>
  <p:sldSz cy="6858000" cx="12192000"/>
  <p:notesSz cx="6858000" cy="9144000"/>
  <p:embeddedFontLst>
    <p:embeddedFont>
      <p:font typeface="Roboto"/>
      <p:regular r:id="rId17"/>
      <p:bold r:id="rId18"/>
      <p:italic r:id="rId19"/>
      <p:boldItalic r:id="rId20"/>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font" Target="fonts/Roboto-bold.fntdata"/><Relationship Id="rId8" Type="http://schemas.openxmlformats.org/officeDocument/2006/relationships/slide" Target="slides/slide3.xml"/><Relationship Id="rId3" Type="http://schemas.openxmlformats.org/officeDocument/2006/relationships/slideMaster" Target="slideMasters/slideMaster1.xml"/><Relationship Id="rId21" Type="http://schemas.openxmlformats.org/officeDocument/2006/relationships/customXml" Target="../customXml/item1.xml"/><Relationship Id="rId12" Type="http://schemas.openxmlformats.org/officeDocument/2006/relationships/slide" Target="slides/slide7.xml"/><Relationship Id="rId17" Type="http://schemas.openxmlformats.org/officeDocument/2006/relationships/font" Target="fonts/Roboto-regular.fntdata"/><Relationship Id="rId7" Type="http://schemas.openxmlformats.org/officeDocument/2006/relationships/slide" Target="slides/slide2.xml"/><Relationship Id="rId20" Type="http://schemas.openxmlformats.org/officeDocument/2006/relationships/font" Target="fonts/Roboto-boldItalic.fntdata"/><Relationship Id="rId2" Type="http://schemas.openxmlformats.org/officeDocument/2006/relationships/presProps" Target="presProps.xml"/><Relationship Id="rId16" Type="http://schemas.openxmlformats.org/officeDocument/2006/relationships/slide" Target="slides/slide11.xml"/><Relationship Id="rId11" Type="http://schemas.openxmlformats.org/officeDocument/2006/relationships/slide" Target="slides/slide6.xml"/><Relationship Id="rId1" Type="http://schemas.openxmlformats.org/officeDocument/2006/relationships/theme" Target="theme/theme1.xml"/><Relationship Id="rId6" Type="http://schemas.openxmlformats.org/officeDocument/2006/relationships/slide" Target="slides/slide1.xml"/><Relationship Id="rId15" Type="http://schemas.openxmlformats.org/officeDocument/2006/relationships/slide" Target="slides/slide10.xml"/><Relationship Id="rId5" Type="http://schemas.openxmlformats.org/officeDocument/2006/relationships/notesMaster" Target="notesMasters/notesMaster1.xml"/><Relationship Id="rId23" Type="http://schemas.openxmlformats.org/officeDocument/2006/relationships/customXml" Target="../customXml/item3.xml"/><Relationship Id="rId10" Type="http://schemas.openxmlformats.org/officeDocument/2006/relationships/slide" Target="slides/slide5.xml"/><Relationship Id="rId19" Type="http://schemas.openxmlformats.org/officeDocument/2006/relationships/font" Target="fonts/Roboto-italic.fntdata"/><Relationship Id="rId4" Type="http://schemas.openxmlformats.org/officeDocument/2006/relationships/slideMaster" Target="slideMasters/slideMaster2.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customXml" Target="../customXml/item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txBox="1"/>
          <p:nvPr>
            <p:ph idx="2" type="hdr"/>
          </p:nvPr>
        </p:nvSpPr>
        <p:spPr>
          <a:xfrm>
            <a:off x="0" y="0"/>
            <a:ext cx="2971800" cy="458788"/>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4" name="Google Shape;4;n"/>
          <p:cNvSpPr txBox="1"/>
          <p:nvPr>
            <p:ph idx="10" type="dt"/>
          </p:nvPr>
        </p:nvSpPr>
        <p:spPr>
          <a:xfrm>
            <a:off x="3884613" y="0"/>
            <a:ext cx="2971800" cy="458788"/>
          </a:xfrm>
          <a:prstGeom prst="rect">
            <a:avLst/>
          </a:prstGeom>
          <a:noFill/>
          <a:ln>
            <a:noFill/>
          </a:ln>
        </p:spPr>
        <p:txBody>
          <a:bodyPr anchorCtr="0" anchor="t" bIns="45700" lIns="91425" spcFirstLastPara="1" rIns="91425" wrap="square" tIns="45700">
            <a:noAutofit/>
          </a:bodyPr>
          <a:lstStyle>
            <a:lvl1pPr lvl="0" marR="0" rtl="0" algn="r">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5" name="Google Shape;5;n"/>
          <p:cNvSpPr/>
          <p:nvPr>
            <p:ph idx="3"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 name="Google Shape;6;n"/>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lvl1pPr indent="-228600" lvl="0" marL="4572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indent="-228600" lvl="1" marL="9144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2pPr>
            <a:lvl3pPr indent="-228600" lvl="2" marL="13716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3pPr>
            <a:lvl4pPr indent="-228600" lvl="3" marL="18288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4pPr>
            <a:lvl5pPr indent="-228600" lvl="4" marL="22860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5pPr>
            <a:lvl6pPr indent="-228600" lvl="5" marL="27432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6pPr>
            <a:lvl7pPr indent="-228600" lvl="6" marL="32004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7pPr>
            <a:lvl8pPr indent="-228600" lvl="7" marL="36576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8pPr>
            <a:lvl9pPr indent="-228600" lvl="8" marL="41148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9pPr>
          </a:lstStyle>
          <a:p/>
        </p:txBody>
      </p:sp>
      <p:sp>
        <p:nvSpPr>
          <p:cNvPr id="7" name="Google Shape;7;n"/>
          <p:cNvSpPr txBox="1"/>
          <p:nvPr>
            <p:ph idx="11" type="ftr"/>
          </p:nvPr>
        </p:nvSpPr>
        <p:spPr>
          <a:xfrm>
            <a:off x="0" y="8685213"/>
            <a:ext cx="2971800" cy="458787"/>
          </a:xfrm>
          <a:prstGeom prst="rect">
            <a:avLst/>
          </a:prstGeom>
          <a:noFill/>
          <a:ln>
            <a:noFill/>
          </a:ln>
        </p:spPr>
        <p:txBody>
          <a:bodyPr anchorCtr="0" anchor="b" bIns="45700" lIns="91425" spcFirstLastPara="1" rIns="91425" wrap="square" tIns="45700">
            <a:noAutofit/>
          </a:bodyPr>
          <a:lstStyle>
            <a:lvl1pPr lvl="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8" name="Google Shape;8;n"/>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fld id="{00000000-1234-1234-1234-123412341234}" type="slidenum">
              <a:rPr b="0" i="0" lang="en-US"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7" name="Shape 137"/>
        <p:cNvGrpSpPr/>
        <p:nvPr/>
      </p:nvGrpSpPr>
      <p:grpSpPr>
        <a:xfrm>
          <a:off x="0" y="0"/>
          <a:ext cx="0" cy="0"/>
          <a:chOff x="0" y="0"/>
          <a:chExt cx="0" cy="0"/>
        </a:xfrm>
      </p:grpSpPr>
      <p:sp>
        <p:nvSpPr>
          <p:cNvPr id="138" name="Google Shape;138;p1: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39" name="Google Shape;139;p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200"/>
              <a:buFont typeface="Calibri"/>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73" name="Shape 373"/>
        <p:cNvGrpSpPr/>
        <p:nvPr/>
      </p:nvGrpSpPr>
      <p:grpSpPr>
        <a:xfrm>
          <a:off x="0" y="0"/>
          <a:ext cx="0" cy="0"/>
          <a:chOff x="0" y="0"/>
          <a:chExt cx="0" cy="0"/>
        </a:xfrm>
      </p:grpSpPr>
      <p:sp>
        <p:nvSpPr>
          <p:cNvPr id="374" name="Google Shape;374;p10: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Clr>
                <a:schemeClr val="dk1"/>
              </a:buClr>
              <a:buSzPts val="1400"/>
              <a:buFont typeface="Calibri"/>
              <a:buNone/>
            </a:pPr>
            <a:r>
              <a:rPr lang="en-US"/>
              <a:t>In conclusion; Its now possible to apply this framework for specie and area related noise reduction objectives with known noise pressures and impacts to animals</a:t>
            </a:r>
            <a:endParaRPr/>
          </a:p>
          <a:p>
            <a:pPr indent="0" lvl="0" marL="0" rtl="0" algn="l">
              <a:lnSpc>
                <a:spcPct val="100000"/>
              </a:lnSpc>
              <a:spcBef>
                <a:spcPts val="0"/>
              </a:spcBef>
              <a:spcAft>
                <a:spcPts val="0"/>
              </a:spcAft>
              <a:buClr>
                <a:schemeClr val="dk1"/>
              </a:buClr>
              <a:buSzPts val="1400"/>
              <a:buFont typeface="Calibri"/>
              <a:buNone/>
            </a:pPr>
            <a:r>
              <a:rPr lang="en-US"/>
              <a:t>Cost, regulatory inadequacy and other potential barriers have to be highlighted for viable solutions</a:t>
            </a:r>
            <a:endParaRPr/>
          </a:p>
          <a:p>
            <a:pPr indent="0" lvl="0" marL="0" rtl="0" algn="l">
              <a:lnSpc>
                <a:spcPct val="100000"/>
              </a:lnSpc>
              <a:spcBef>
                <a:spcPts val="0"/>
              </a:spcBef>
              <a:spcAft>
                <a:spcPts val="0"/>
              </a:spcAft>
              <a:buClr>
                <a:srgbClr val="002060"/>
              </a:buClr>
              <a:buSzPts val="1400"/>
              <a:buFont typeface="Calibri"/>
              <a:buNone/>
            </a:pPr>
            <a:r>
              <a:rPr lang="en-US" sz="1200">
                <a:solidFill>
                  <a:srgbClr val="002060"/>
                </a:solidFill>
                <a:latin typeface="Calibri"/>
                <a:ea typeface="Calibri"/>
                <a:cs typeface="Calibri"/>
                <a:sym typeface="Calibri"/>
              </a:rPr>
              <a:t>The maritime sector, which is already burdened by decarbonization efforts, requires support for the adoption of noise abatement strategies through incentives and reduced tariffs. </a:t>
            </a:r>
            <a:endParaRPr/>
          </a:p>
          <a:p>
            <a:pPr indent="0" lvl="0" marL="0" rtl="0" algn="l">
              <a:lnSpc>
                <a:spcPct val="100000"/>
              </a:lnSpc>
              <a:spcBef>
                <a:spcPts val="0"/>
              </a:spcBef>
              <a:spcAft>
                <a:spcPts val="0"/>
              </a:spcAft>
              <a:buClr>
                <a:schemeClr val="dk1"/>
              </a:buClr>
              <a:buSzPts val="1400"/>
              <a:buFont typeface="Calibri"/>
              <a:buNone/>
            </a:pPr>
            <a:r>
              <a:t/>
            </a:r>
            <a:endParaRPr/>
          </a:p>
        </p:txBody>
      </p:sp>
      <p:sp>
        <p:nvSpPr>
          <p:cNvPr id="375" name="Google Shape;375;p10: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miter lim="800000"/>
            <a:headEnd len="sm" w="sm" type="none"/>
            <a:tailEnd len="sm" w="sm" type="none"/>
          </a:ln>
        </p:spPr>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87" name="Shape 387"/>
        <p:cNvGrpSpPr/>
        <p:nvPr/>
      </p:nvGrpSpPr>
      <p:grpSpPr>
        <a:xfrm>
          <a:off x="0" y="0"/>
          <a:ext cx="0" cy="0"/>
          <a:chOff x="0" y="0"/>
          <a:chExt cx="0" cy="0"/>
        </a:xfrm>
      </p:grpSpPr>
      <p:sp>
        <p:nvSpPr>
          <p:cNvPr id="388" name="Google Shape;388;p11: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89" name="Google Shape;389;p1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200"/>
              <a:buFont typeface="Calibri"/>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8" name="Shape 148"/>
        <p:cNvGrpSpPr/>
        <p:nvPr/>
      </p:nvGrpSpPr>
      <p:grpSpPr>
        <a:xfrm>
          <a:off x="0" y="0"/>
          <a:ext cx="0" cy="0"/>
          <a:chOff x="0" y="0"/>
          <a:chExt cx="0" cy="0"/>
        </a:xfrm>
      </p:grpSpPr>
      <p:sp>
        <p:nvSpPr>
          <p:cNvPr id="149" name="Google Shape;149;p2: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50" name="Google Shape;150;p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200"/>
              <a:buFont typeface="Calibri"/>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9" name="Shape 169"/>
        <p:cNvGrpSpPr/>
        <p:nvPr/>
      </p:nvGrpSpPr>
      <p:grpSpPr>
        <a:xfrm>
          <a:off x="0" y="0"/>
          <a:ext cx="0" cy="0"/>
          <a:chOff x="0" y="0"/>
          <a:chExt cx="0" cy="0"/>
        </a:xfrm>
      </p:grpSpPr>
      <p:sp>
        <p:nvSpPr>
          <p:cNvPr id="170" name="Google Shape;170;p3: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Clr>
                <a:schemeClr val="dk1"/>
              </a:buClr>
              <a:buSzPts val="1400"/>
              <a:buFont typeface="Calibri"/>
              <a:buNone/>
            </a:pPr>
            <a:r>
              <a:rPr lang="en-US"/>
              <a:t>URN is undesired acoustic emissions from anthropogenic sources like ships, shipping is now a main contributor of low freq noise between 10 – 300 Hz which could go up to 25k Hz, noise impacts include masking which is communication interference as highlighted in this workshop.</a:t>
            </a:r>
            <a:endParaRPr/>
          </a:p>
          <a:p>
            <a:pPr indent="0" lvl="0" marL="0" rtl="0" algn="l">
              <a:lnSpc>
                <a:spcPct val="100000"/>
              </a:lnSpc>
              <a:spcBef>
                <a:spcPts val="0"/>
              </a:spcBef>
              <a:spcAft>
                <a:spcPts val="0"/>
              </a:spcAft>
              <a:buClr>
                <a:schemeClr val="dk1"/>
              </a:buClr>
              <a:buSzPts val="1400"/>
              <a:buFont typeface="Calibri"/>
              <a:buNone/>
            </a:pPr>
            <a:r>
              <a:rPr lang="en-US"/>
              <a:t>  </a:t>
            </a:r>
            <a:endParaRPr/>
          </a:p>
          <a:p>
            <a:pPr indent="0" lvl="0" marL="0" rtl="0" algn="l">
              <a:lnSpc>
                <a:spcPct val="100000"/>
              </a:lnSpc>
              <a:spcBef>
                <a:spcPts val="0"/>
              </a:spcBef>
              <a:spcAft>
                <a:spcPts val="0"/>
              </a:spcAft>
              <a:buClr>
                <a:schemeClr val="dk1"/>
              </a:buClr>
              <a:buSzPts val="1400"/>
              <a:buFont typeface="Calibri"/>
              <a:buNone/>
            </a:pPr>
            <a:r>
              <a:rPr lang="en-US"/>
              <a:t>Due to the limited time, I will open another URN mitigation paradigm of area based management by applying PSSA’s to mitigate noise, PSSAs are…, the benefit is that PSSA provide cost effective</a:t>
            </a:r>
            <a:endParaRPr/>
          </a:p>
        </p:txBody>
      </p:sp>
      <p:sp>
        <p:nvSpPr>
          <p:cNvPr id="171" name="Google Shape;171;p3: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miter lim="800000"/>
            <a:headEnd len="sm" w="sm" type="none"/>
            <a:tailEnd len="sm" w="sm" type="none"/>
          </a:ln>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9" name="Shape 189"/>
        <p:cNvGrpSpPr/>
        <p:nvPr/>
      </p:nvGrpSpPr>
      <p:grpSpPr>
        <a:xfrm>
          <a:off x="0" y="0"/>
          <a:ext cx="0" cy="0"/>
          <a:chOff x="0" y="0"/>
          <a:chExt cx="0" cy="0"/>
        </a:xfrm>
      </p:grpSpPr>
      <p:sp>
        <p:nvSpPr>
          <p:cNvPr id="190" name="Google Shape;190;p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91" name="Google Shape;191;p4: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US">
                <a:solidFill>
                  <a:srgbClr val="000000"/>
                </a:solidFill>
                <a:latin typeface="Times New Roman"/>
                <a:ea typeface="Times New Roman"/>
                <a:cs typeface="Times New Roman"/>
                <a:sym typeface="Times New Roman"/>
              </a:rPr>
              <a:t>URN protective measures in PSSAs possess uncertainty to establish safe noise levels for habitat marine animals, the measures and shortfalls include;</a:t>
            </a:r>
            <a:endParaRPr/>
          </a:p>
          <a:p>
            <a:pPr indent="0" lvl="0" marL="0" rtl="0" algn="l">
              <a:spcBef>
                <a:spcPts val="0"/>
              </a:spcBef>
              <a:spcAft>
                <a:spcPts val="0"/>
              </a:spcAft>
              <a:buNone/>
            </a:pPr>
            <a:r>
              <a:rPr lang="en-US"/>
              <a:t>1.Speed reduction; which is widely used but larger engines and vessels with controllable pitch propellers generate more noise even at slow speeds, also animals are exposed to noise for longer periods because ships move slower</a:t>
            </a:r>
            <a:endParaRPr/>
          </a:p>
          <a:p>
            <a:pPr indent="0" lvl="0" marL="0" rtl="0" algn="l">
              <a:spcBef>
                <a:spcPts val="0"/>
              </a:spcBef>
              <a:spcAft>
                <a:spcPts val="0"/>
              </a:spcAft>
              <a:buNone/>
            </a:pPr>
            <a:r>
              <a:rPr lang="en-US"/>
              <a:t>2.Rerouting; its also applied but Sound travels faster and further in water than in air due to the high energy intensity in low frequency noise produced by ships, this is evidence of noise traveling upto 5kms or more</a:t>
            </a:r>
            <a:endParaRPr/>
          </a:p>
          <a:p>
            <a:pPr indent="0" lvl="0" marL="0" rtl="0" algn="l">
              <a:spcBef>
                <a:spcPts val="0"/>
              </a:spcBef>
              <a:spcAft>
                <a:spcPts val="0"/>
              </a:spcAft>
              <a:buNone/>
            </a:pPr>
            <a:r>
              <a:rPr lang="en-US"/>
              <a:t>3.Monitoring mechanism; Unkonwn noise thresholds makes it difficult to set accurate noise targets and effective mitigation measures</a:t>
            </a:r>
            <a:endParaRPr/>
          </a:p>
          <a:p>
            <a:pPr indent="0" lvl="0" marL="0" marR="0" rtl="0" algn="l">
              <a:lnSpc>
                <a:spcPct val="100000"/>
              </a:lnSpc>
              <a:spcBef>
                <a:spcPts val="0"/>
              </a:spcBef>
              <a:spcAft>
                <a:spcPts val="0"/>
              </a:spcAft>
              <a:buClr>
                <a:schemeClr val="dk1"/>
              </a:buClr>
              <a:buSzPts val="1200"/>
              <a:buFont typeface="Times New Roman"/>
              <a:buNone/>
            </a:pPr>
            <a:r>
              <a:rPr lang="en-US" sz="1200">
                <a:latin typeface="Times New Roman"/>
                <a:ea typeface="Times New Roman"/>
                <a:cs typeface="Times New Roman"/>
                <a:sym typeface="Times New Roman"/>
              </a:rPr>
              <a:t>4.Other noise sources from fishing, military vessels that are not regulated by IMO or PSSAs, theres need for Coordinated efforts are needed to protect PSSAs from all human-caused threats beyond shipping.</a:t>
            </a:r>
            <a:endParaRPr/>
          </a:p>
          <a:p>
            <a:pPr indent="0" lvl="0" marL="0" marR="0" rtl="0" algn="l">
              <a:lnSpc>
                <a:spcPct val="100000"/>
              </a:lnSpc>
              <a:spcBef>
                <a:spcPts val="0"/>
              </a:spcBef>
              <a:spcAft>
                <a:spcPts val="0"/>
              </a:spcAft>
              <a:buClr>
                <a:schemeClr val="dk1"/>
              </a:buClr>
              <a:buSzPts val="1200"/>
              <a:buFont typeface="Times New Roman"/>
              <a:buNone/>
            </a:pPr>
            <a:r>
              <a:rPr lang="en-US" sz="1200">
                <a:latin typeface="Times New Roman"/>
                <a:ea typeface="Times New Roman"/>
                <a:cs typeface="Times New Roman"/>
                <a:sym typeface="Times New Roman"/>
              </a:rPr>
              <a:t>5. Awareness gaps that limit uptake of noise reduction initiatives</a:t>
            </a:r>
            <a:endParaRPr/>
          </a:p>
          <a:p>
            <a:pPr indent="0" lvl="0" marL="0" marR="0" rtl="0" algn="l">
              <a:lnSpc>
                <a:spcPct val="100000"/>
              </a:lnSpc>
              <a:spcBef>
                <a:spcPts val="0"/>
              </a:spcBef>
              <a:spcAft>
                <a:spcPts val="0"/>
              </a:spcAft>
              <a:buClr>
                <a:schemeClr val="dk1"/>
              </a:buClr>
              <a:buSzPts val="1200"/>
              <a:buFont typeface="Times New Roman"/>
              <a:buNone/>
            </a:pPr>
            <a:r>
              <a:rPr lang="en-US" sz="1200">
                <a:latin typeface="Times New Roman"/>
                <a:ea typeface="Times New Roman"/>
                <a:cs typeface="Times New Roman"/>
                <a:sym typeface="Times New Roman"/>
              </a:rPr>
              <a:t>I applied systems theory in noise eradication that req establishment of URN mgt framework</a:t>
            </a:r>
            <a:endParaRPr/>
          </a:p>
          <a:p>
            <a:pPr indent="0" lvl="0" marL="0" rtl="0" algn="l">
              <a:spcBef>
                <a:spcPts val="0"/>
              </a:spcBef>
              <a:spcAft>
                <a:spcPts val="0"/>
              </a:spcAft>
              <a:buNone/>
            </a:pPr>
            <a:r>
              <a:t/>
            </a:r>
            <a:endParaRPr/>
          </a:p>
        </p:txBody>
      </p:sp>
      <p:sp>
        <p:nvSpPr>
          <p:cNvPr id="192" name="Google Shape;192;p4: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2" name="Shape 222"/>
        <p:cNvGrpSpPr/>
        <p:nvPr/>
      </p:nvGrpSpPr>
      <p:grpSpPr>
        <a:xfrm>
          <a:off x="0" y="0"/>
          <a:ext cx="0" cy="0"/>
          <a:chOff x="0" y="0"/>
          <a:chExt cx="0" cy="0"/>
        </a:xfrm>
      </p:grpSpPr>
      <p:sp>
        <p:nvSpPr>
          <p:cNvPr id="223" name="Google Shape;223;p5: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400"/>
              <a:buFont typeface="Calibri"/>
              <a:buNone/>
            </a:pPr>
            <a:r>
              <a:rPr lang="en-US"/>
              <a:t>The framework requires </a:t>
            </a:r>
            <a:r>
              <a:rPr lang="en-US" sz="1200">
                <a:solidFill>
                  <a:srgbClr val="002060"/>
                </a:solidFill>
                <a:latin typeface="Calibri"/>
                <a:ea typeface="Calibri"/>
                <a:cs typeface="Calibri"/>
                <a:sym typeface="Calibri"/>
              </a:rPr>
              <a:t>Analysis of the geographical area to understand internal and external noise pressures and devise tailored mechanisms to achieve safe ambient noise levels for habitat marine animals. </a:t>
            </a:r>
            <a:endParaRPr/>
          </a:p>
          <a:p>
            <a:pPr indent="0" lvl="0" marL="0" rtl="0" algn="l">
              <a:lnSpc>
                <a:spcPct val="100000"/>
              </a:lnSpc>
              <a:spcBef>
                <a:spcPts val="0"/>
              </a:spcBef>
              <a:spcAft>
                <a:spcPts val="0"/>
              </a:spcAft>
              <a:buClr>
                <a:schemeClr val="dk1"/>
              </a:buClr>
              <a:buSzPts val="1400"/>
              <a:buFont typeface="Calibri"/>
              <a:buNone/>
            </a:pPr>
            <a:r>
              <a:rPr lang="en-US"/>
              <a:t>Also provides an opportunity to apply noise regulations in areas with known biodiversity levels</a:t>
            </a:r>
            <a:endParaRPr/>
          </a:p>
          <a:p>
            <a:pPr indent="0" lvl="0" marL="0" rtl="0" algn="l">
              <a:lnSpc>
                <a:spcPct val="100000"/>
              </a:lnSpc>
              <a:spcBef>
                <a:spcPts val="0"/>
              </a:spcBef>
              <a:spcAft>
                <a:spcPts val="0"/>
              </a:spcAft>
              <a:buClr>
                <a:schemeClr val="dk1"/>
              </a:buClr>
              <a:buSzPts val="1400"/>
              <a:buFont typeface="Calibri"/>
              <a:buNone/>
            </a:pPr>
            <a:r>
              <a:rPr lang="en-US"/>
              <a:t>I applied the ISO 50001 that guides on how to improve energy performance of an organization to achieve set targets</a:t>
            </a:r>
            <a:endParaRPr/>
          </a:p>
          <a:p>
            <a:pPr indent="0" lvl="0" marL="0" rtl="0" algn="l">
              <a:lnSpc>
                <a:spcPct val="100000"/>
              </a:lnSpc>
              <a:spcBef>
                <a:spcPts val="0"/>
              </a:spcBef>
              <a:spcAft>
                <a:spcPts val="0"/>
              </a:spcAft>
              <a:buClr>
                <a:schemeClr val="dk1"/>
              </a:buClr>
              <a:buSzPts val="1400"/>
              <a:buFont typeface="Calibri"/>
              <a:buNone/>
            </a:pPr>
            <a:r>
              <a:rPr lang="en-US"/>
              <a:t>The standard requires integration of a PDCA cycle into the noise management framework to achieve area based reduction goals</a:t>
            </a:r>
            <a:endParaRPr/>
          </a:p>
          <a:p>
            <a:pPr indent="0" lvl="0" marL="0" rtl="0" algn="l">
              <a:lnSpc>
                <a:spcPct val="100000"/>
              </a:lnSpc>
              <a:spcBef>
                <a:spcPts val="0"/>
              </a:spcBef>
              <a:spcAft>
                <a:spcPts val="0"/>
              </a:spcAft>
              <a:buClr>
                <a:schemeClr val="dk1"/>
              </a:buClr>
              <a:buSzPts val="1400"/>
              <a:buFont typeface="Calibri"/>
              <a:buNone/>
            </a:pPr>
            <a:r>
              <a:rPr lang="en-US"/>
              <a:t>As you are aware, there are various sources of URN and many marine animals that are impacted differently in an area and need for specie specific noise objectives</a:t>
            </a:r>
            <a:endParaRPr/>
          </a:p>
          <a:p>
            <a:pPr indent="0" lvl="0" marL="0" rtl="0" algn="l">
              <a:lnSpc>
                <a:spcPct val="100000"/>
              </a:lnSpc>
              <a:spcBef>
                <a:spcPts val="0"/>
              </a:spcBef>
              <a:spcAft>
                <a:spcPts val="0"/>
              </a:spcAft>
              <a:buClr>
                <a:schemeClr val="dk1"/>
              </a:buClr>
              <a:buSzPts val="1400"/>
              <a:buFont typeface="Calibri"/>
              <a:buNone/>
            </a:pPr>
            <a:r>
              <a:rPr lang="en-US"/>
              <a:t>Noise scoping provides an opportunity to set boundaries of the system in terms of noise sources and animals the system shall protect</a:t>
            </a:r>
            <a:endParaRPr/>
          </a:p>
        </p:txBody>
      </p:sp>
      <p:sp>
        <p:nvSpPr>
          <p:cNvPr id="224" name="Google Shape;224;p5: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miter lim="800000"/>
            <a:headEnd len="sm" w="sm" type="none"/>
            <a:tailEnd len="sm" w="sm" type="none"/>
          </a:ln>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3" name="Shape 243"/>
        <p:cNvGrpSpPr/>
        <p:nvPr/>
      </p:nvGrpSpPr>
      <p:grpSpPr>
        <a:xfrm>
          <a:off x="0" y="0"/>
          <a:ext cx="0" cy="0"/>
          <a:chOff x="0" y="0"/>
          <a:chExt cx="0" cy="0"/>
        </a:xfrm>
      </p:grpSpPr>
      <p:sp>
        <p:nvSpPr>
          <p:cNvPr id="244" name="Google Shape;244;p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45" name="Google Shape;245;p6: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US"/>
              <a:t>As alluded above, this is the PDCA cycle for the noise system; Plan(policy,noise review, baseline, KPIs, objectives and targets ), Do(customized action plan and implementation schedule), Check(monitoring), Act(review of the system)</a:t>
            </a:r>
            <a:endParaRPr/>
          </a:p>
        </p:txBody>
      </p:sp>
      <p:sp>
        <p:nvSpPr>
          <p:cNvPr id="246" name="Google Shape;246;p6: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4" name="Shape 294"/>
        <p:cNvGrpSpPr/>
        <p:nvPr/>
      </p:nvGrpSpPr>
      <p:grpSpPr>
        <a:xfrm>
          <a:off x="0" y="0"/>
          <a:ext cx="0" cy="0"/>
          <a:chOff x="0" y="0"/>
          <a:chExt cx="0" cy="0"/>
        </a:xfrm>
      </p:grpSpPr>
      <p:sp>
        <p:nvSpPr>
          <p:cNvPr id="295" name="Google Shape;295;p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96" name="Google Shape;296;p7: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US"/>
              <a:t>In my research I continued to apply the developed framework on the North Western Mediteranean PSSA</a:t>
            </a:r>
            <a:endParaRPr/>
          </a:p>
          <a:p>
            <a:pPr indent="0" lvl="0" marL="0" rtl="0" algn="l">
              <a:spcBef>
                <a:spcPts val="0"/>
              </a:spcBef>
              <a:spcAft>
                <a:spcPts val="0"/>
              </a:spcAft>
              <a:buNone/>
            </a:pPr>
            <a:r>
              <a:rPr lang="en-US"/>
              <a:t>As you maybe aware, the North Western Mediterranean PSSA adopted in 2023 at MEPC80 and its home for 8 marine mammals that are present all year and a wide range of biodiversity, it has significant threat of shipping noise from Ports like Barcelona, Marseille, Genoa and Valencia</a:t>
            </a:r>
            <a:endParaRPr/>
          </a:p>
          <a:p>
            <a:pPr indent="0" lvl="0" marL="0" rtl="0" algn="l">
              <a:spcBef>
                <a:spcPts val="0"/>
              </a:spcBef>
              <a:spcAft>
                <a:spcPts val="0"/>
              </a:spcAft>
              <a:buNone/>
            </a:pPr>
            <a:r>
              <a:rPr lang="en-US"/>
              <a:t>The system covers shipping noise due to IMOs jurisdiction and fin whales due to their high sensitivity to noise but they are also listed as endangered in the region as par IUCN redlist </a:t>
            </a:r>
            <a:endParaRPr/>
          </a:p>
        </p:txBody>
      </p:sp>
      <p:sp>
        <p:nvSpPr>
          <p:cNvPr id="297" name="Google Shape;297;p7: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3" name="Shape 313"/>
        <p:cNvGrpSpPr/>
        <p:nvPr/>
      </p:nvGrpSpPr>
      <p:grpSpPr>
        <a:xfrm>
          <a:off x="0" y="0"/>
          <a:ext cx="0" cy="0"/>
          <a:chOff x="0" y="0"/>
          <a:chExt cx="0" cy="0"/>
        </a:xfrm>
      </p:grpSpPr>
      <p:sp>
        <p:nvSpPr>
          <p:cNvPr id="314" name="Google Shape;314;p8: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Clr>
                <a:schemeClr val="dk1"/>
              </a:buClr>
              <a:buSzPts val="1400"/>
              <a:buFont typeface="Calibri"/>
              <a:buNone/>
            </a:pPr>
            <a:r>
              <a:rPr lang="en-US"/>
              <a:t>As par the ISO 50001, this was my PDCA cycle that incorporated both area and specie specific noise reduction targets</a:t>
            </a:r>
            <a:endParaRPr/>
          </a:p>
          <a:p>
            <a:pPr indent="0" lvl="0" marL="0" rtl="0" algn="l">
              <a:lnSpc>
                <a:spcPct val="100000"/>
              </a:lnSpc>
              <a:spcBef>
                <a:spcPts val="0"/>
              </a:spcBef>
              <a:spcAft>
                <a:spcPts val="0"/>
              </a:spcAft>
              <a:buClr>
                <a:schemeClr val="dk1"/>
              </a:buClr>
              <a:buSzPts val="1400"/>
              <a:buFont typeface="Calibri"/>
              <a:buNone/>
            </a:pPr>
            <a:r>
              <a:rPr lang="en-US"/>
              <a:t>For example the research’s noise target was to limit noise propagation in the area below 183 dB based on the scientific evidence of noise threshold among fin whales</a:t>
            </a:r>
            <a:endParaRPr/>
          </a:p>
          <a:p>
            <a:pPr indent="0" lvl="0" marL="0" rtl="0" algn="l">
              <a:lnSpc>
                <a:spcPct val="100000"/>
              </a:lnSpc>
              <a:spcBef>
                <a:spcPts val="0"/>
              </a:spcBef>
              <a:spcAft>
                <a:spcPts val="0"/>
              </a:spcAft>
              <a:buClr>
                <a:schemeClr val="dk1"/>
              </a:buClr>
              <a:buSzPts val="1400"/>
              <a:buFont typeface="Calibri"/>
              <a:buNone/>
            </a:pPr>
            <a:r>
              <a:rPr lang="en-US"/>
              <a:t>The Do phase is where I established a comprehensive action plan of customized strategies from policy related, technical and operational noise abatement measures.</a:t>
            </a:r>
            <a:endParaRPr/>
          </a:p>
        </p:txBody>
      </p:sp>
      <p:sp>
        <p:nvSpPr>
          <p:cNvPr id="315" name="Google Shape;315;p8: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miter lim="800000"/>
            <a:headEnd len="sm" w="sm" type="none"/>
            <a:tailEnd len="sm" w="sm" type="none"/>
          </a:ln>
        </p:spPr>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38" name="Shape 338"/>
        <p:cNvGrpSpPr/>
        <p:nvPr/>
      </p:nvGrpSpPr>
      <p:grpSpPr>
        <a:xfrm>
          <a:off x="0" y="0"/>
          <a:ext cx="0" cy="0"/>
          <a:chOff x="0" y="0"/>
          <a:chExt cx="0" cy="0"/>
        </a:xfrm>
      </p:grpSpPr>
      <p:sp>
        <p:nvSpPr>
          <p:cNvPr id="339" name="Google Shape;339;p9: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40" name="Google Shape;340;p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type="twoObj">
  <p:cSld name="TWO_OBJECTS">
    <p:spTree>
      <p:nvGrpSpPr>
        <p:cNvPr id="15" name="Shape 15"/>
        <p:cNvGrpSpPr/>
        <p:nvPr/>
      </p:nvGrpSpPr>
      <p:grpSpPr>
        <a:xfrm>
          <a:off x="0" y="0"/>
          <a:ext cx="0" cy="0"/>
          <a:chOff x="0" y="0"/>
          <a:chExt cx="0" cy="0"/>
        </a:xfrm>
      </p:grpSpPr>
      <p:sp>
        <p:nvSpPr>
          <p:cNvPr id="16" name="Google Shape;16;p2"/>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7" name="Google Shape;17;p2"/>
          <p:cNvSpPr txBox="1"/>
          <p:nvPr>
            <p:ph idx="1" type="body"/>
          </p:nvPr>
        </p:nvSpPr>
        <p:spPr>
          <a:xfrm>
            <a:off x="838200" y="1825625"/>
            <a:ext cx="518160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8" name="Google Shape;18;p2"/>
          <p:cNvSpPr txBox="1"/>
          <p:nvPr>
            <p:ph idx="2" type="body"/>
          </p:nvPr>
        </p:nvSpPr>
        <p:spPr>
          <a:xfrm>
            <a:off x="6172200" y="1825625"/>
            <a:ext cx="518160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9" name="Google Shape;19;p2"/>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Clr>
                <a:srgbClr val="888888"/>
              </a:buClr>
              <a:buSzPts val="1400"/>
              <a:buFont typeface="Calibri"/>
              <a:buNone/>
              <a:defRPr/>
            </a:lvl1pPr>
            <a:lvl2pPr lvl="1" algn="l">
              <a:spcBef>
                <a:spcPts val="0"/>
              </a:spcBef>
              <a:spcAft>
                <a:spcPts val="0"/>
              </a:spcAft>
              <a:buClr>
                <a:schemeClr val="dk1"/>
              </a:buClr>
              <a:buSzPts val="1400"/>
              <a:buFont typeface="Calibri"/>
              <a:buNone/>
              <a:defRPr/>
            </a:lvl2pPr>
            <a:lvl3pPr lvl="2" algn="l">
              <a:spcBef>
                <a:spcPts val="0"/>
              </a:spcBef>
              <a:spcAft>
                <a:spcPts val="0"/>
              </a:spcAft>
              <a:buClr>
                <a:schemeClr val="dk1"/>
              </a:buClr>
              <a:buSzPts val="1400"/>
              <a:buFont typeface="Calibri"/>
              <a:buNone/>
              <a:defRPr/>
            </a:lvl3pPr>
            <a:lvl4pPr lvl="3" algn="l">
              <a:spcBef>
                <a:spcPts val="0"/>
              </a:spcBef>
              <a:spcAft>
                <a:spcPts val="0"/>
              </a:spcAft>
              <a:buClr>
                <a:schemeClr val="dk1"/>
              </a:buClr>
              <a:buSzPts val="1400"/>
              <a:buFont typeface="Calibri"/>
              <a:buNone/>
              <a:defRPr/>
            </a:lvl4pPr>
            <a:lvl5pPr lvl="4" algn="l">
              <a:spcBef>
                <a:spcPts val="0"/>
              </a:spcBef>
              <a:spcAft>
                <a:spcPts val="0"/>
              </a:spcAft>
              <a:buClr>
                <a:schemeClr val="dk1"/>
              </a:buClr>
              <a:buSzPts val="1400"/>
              <a:buFont typeface="Calibri"/>
              <a:buNone/>
              <a:defRPr/>
            </a:lvl5pPr>
            <a:lvl6pPr lvl="5" algn="l">
              <a:spcBef>
                <a:spcPts val="0"/>
              </a:spcBef>
              <a:spcAft>
                <a:spcPts val="0"/>
              </a:spcAft>
              <a:buClr>
                <a:schemeClr val="dk1"/>
              </a:buClr>
              <a:buSzPts val="1400"/>
              <a:buFont typeface="Calibri"/>
              <a:buNone/>
              <a:defRPr/>
            </a:lvl6pPr>
            <a:lvl7pPr lvl="6" algn="l">
              <a:spcBef>
                <a:spcPts val="0"/>
              </a:spcBef>
              <a:spcAft>
                <a:spcPts val="0"/>
              </a:spcAft>
              <a:buClr>
                <a:schemeClr val="dk1"/>
              </a:buClr>
              <a:buSzPts val="1400"/>
              <a:buFont typeface="Calibri"/>
              <a:buNone/>
              <a:defRPr/>
            </a:lvl7pPr>
            <a:lvl8pPr lvl="7" algn="l">
              <a:spcBef>
                <a:spcPts val="0"/>
              </a:spcBef>
              <a:spcAft>
                <a:spcPts val="0"/>
              </a:spcAft>
              <a:buClr>
                <a:schemeClr val="dk1"/>
              </a:buClr>
              <a:buSzPts val="1400"/>
              <a:buFont typeface="Calibri"/>
              <a:buNone/>
              <a:defRPr/>
            </a:lvl8pPr>
            <a:lvl9pPr lvl="8" algn="l">
              <a:spcBef>
                <a:spcPts val="0"/>
              </a:spcBef>
              <a:spcAft>
                <a:spcPts val="0"/>
              </a:spcAft>
              <a:buClr>
                <a:schemeClr val="dk1"/>
              </a:buClr>
              <a:buSzPts val="1400"/>
              <a:buFont typeface="Calibri"/>
              <a:buNone/>
              <a:defRPr/>
            </a:lvl9pPr>
          </a:lstStyle>
          <a:p/>
        </p:txBody>
      </p:sp>
      <p:sp>
        <p:nvSpPr>
          <p:cNvPr id="20" name="Google Shape;20;p2"/>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Clr>
                <a:srgbClr val="888888"/>
              </a:buClr>
              <a:buSzPts val="1400"/>
              <a:buFont typeface="Calibri"/>
              <a:buNone/>
              <a:defRPr/>
            </a:lvl1pPr>
            <a:lvl2pPr lvl="1" algn="l">
              <a:spcBef>
                <a:spcPts val="0"/>
              </a:spcBef>
              <a:spcAft>
                <a:spcPts val="0"/>
              </a:spcAft>
              <a:buClr>
                <a:schemeClr val="dk1"/>
              </a:buClr>
              <a:buSzPts val="1400"/>
              <a:buFont typeface="Calibri"/>
              <a:buNone/>
              <a:defRPr/>
            </a:lvl2pPr>
            <a:lvl3pPr lvl="2" algn="l">
              <a:spcBef>
                <a:spcPts val="0"/>
              </a:spcBef>
              <a:spcAft>
                <a:spcPts val="0"/>
              </a:spcAft>
              <a:buClr>
                <a:schemeClr val="dk1"/>
              </a:buClr>
              <a:buSzPts val="1400"/>
              <a:buFont typeface="Calibri"/>
              <a:buNone/>
              <a:defRPr/>
            </a:lvl3pPr>
            <a:lvl4pPr lvl="3" algn="l">
              <a:spcBef>
                <a:spcPts val="0"/>
              </a:spcBef>
              <a:spcAft>
                <a:spcPts val="0"/>
              </a:spcAft>
              <a:buClr>
                <a:schemeClr val="dk1"/>
              </a:buClr>
              <a:buSzPts val="1400"/>
              <a:buFont typeface="Calibri"/>
              <a:buNone/>
              <a:defRPr/>
            </a:lvl4pPr>
            <a:lvl5pPr lvl="4" algn="l">
              <a:spcBef>
                <a:spcPts val="0"/>
              </a:spcBef>
              <a:spcAft>
                <a:spcPts val="0"/>
              </a:spcAft>
              <a:buClr>
                <a:schemeClr val="dk1"/>
              </a:buClr>
              <a:buSzPts val="1400"/>
              <a:buFont typeface="Calibri"/>
              <a:buNone/>
              <a:defRPr/>
            </a:lvl5pPr>
            <a:lvl6pPr lvl="5" algn="l">
              <a:spcBef>
                <a:spcPts val="0"/>
              </a:spcBef>
              <a:spcAft>
                <a:spcPts val="0"/>
              </a:spcAft>
              <a:buClr>
                <a:schemeClr val="dk1"/>
              </a:buClr>
              <a:buSzPts val="1400"/>
              <a:buFont typeface="Calibri"/>
              <a:buNone/>
              <a:defRPr/>
            </a:lvl6pPr>
            <a:lvl7pPr lvl="6" algn="l">
              <a:spcBef>
                <a:spcPts val="0"/>
              </a:spcBef>
              <a:spcAft>
                <a:spcPts val="0"/>
              </a:spcAft>
              <a:buClr>
                <a:schemeClr val="dk1"/>
              </a:buClr>
              <a:buSzPts val="1400"/>
              <a:buFont typeface="Calibri"/>
              <a:buNone/>
              <a:defRPr/>
            </a:lvl7pPr>
            <a:lvl8pPr lvl="7" algn="l">
              <a:spcBef>
                <a:spcPts val="0"/>
              </a:spcBef>
              <a:spcAft>
                <a:spcPts val="0"/>
              </a:spcAft>
              <a:buClr>
                <a:schemeClr val="dk1"/>
              </a:buClr>
              <a:buSzPts val="1400"/>
              <a:buFont typeface="Calibri"/>
              <a:buNone/>
              <a:defRPr/>
            </a:lvl8pPr>
            <a:lvl9pPr lvl="8" algn="l">
              <a:spcBef>
                <a:spcPts val="0"/>
              </a:spcBef>
              <a:spcAft>
                <a:spcPts val="0"/>
              </a:spcAft>
              <a:buClr>
                <a:schemeClr val="dk1"/>
              </a:buClr>
              <a:buSzPts val="1400"/>
              <a:buFont typeface="Calibri"/>
              <a:buNone/>
              <a:defRPr/>
            </a:lvl9pPr>
          </a:lstStyle>
          <a:p/>
        </p:txBody>
      </p:sp>
      <p:sp>
        <p:nvSpPr>
          <p:cNvPr id="21" name="Google Shape;21;p2"/>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spcBef>
                <a:spcPts val="0"/>
              </a:spcBef>
              <a:spcAft>
                <a:spcPts val="0"/>
              </a:spcAft>
              <a:buClr>
                <a:srgbClr val="888888"/>
              </a:buClr>
              <a:buSzPts val="1200"/>
              <a:buFont typeface="Calibri"/>
              <a:buNone/>
              <a:defRPr b="0" i="0" sz="1200" u="none" cap="none" strike="noStrike">
                <a:solidFill>
                  <a:srgbClr val="888888"/>
                </a:solidFill>
                <a:latin typeface="Calibri"/>
                <a:ea typeface="Calibri"/>
                <a:cs typeface="Calibri"/>
                <a:sym typeface="Calibri"/>
              </a:defRPr>
            </a:lvl1pPr>
            <a:lvl2pPr indent="0" lvl="1" marL="0" marR="0" algn="r">
              <a:spcBef>
                <a:spcPts val="0"/>
              </a:spcBef>
              <a:spcAft>
                <a:spcPts val="0"/>
              </a:spcAft>
              <a:buClr>
                <a:srgbClr val="888888"/>
              </a:buClr>
              <a:buSzPts val="1200"/>
              <a:buFont typeface="Calibri"/>
              <a:buNone/>
              <a:defRPr b="0" i="0" sz="1200" u="none" cap="none" strike="noStrike">
                <a:solidFill>
                  <a:srgbClr val="888888"/>
                </a:solidFill>
                <a:latin typeface="Calibri"/>
                <a:ea typeface="Calibri"/>
                <a:cs typeface="Calibri"/>
                <a:sym typeface="Calibri"/>
              </a:defRPr>
            </a:lvl2pPr>
            <a:lvl3pPr indent="0" lvl="2" marL="0" marR="0" algn="r">
              <a:spcBef>
                <a:spcPts val="0"/>
              </a:spcBef>
              <a:spcAft>
                <a:spcPts val="0"/>
              </a:spcAft>
              <a:buClr>
                <a:srgbClr val="888888"/>
              </a:buClr>
              <a:buSzPts val="1200"/>
              <a:buFont typeface="Calibri"/>
              <a:buNone/>
              <a:defRPr b="0" i="0" sz="1200" u="none" cap="none" strike="noStrike">
                <a:solidFill>
                  <a:srgbClr val="888888"/>
                </a:solidFill>
                <a:latin typeface="Calibri"/>
                <a:ea typeface="Calibri"/>
                <a:cs typeface="Calibri"/>
                <a:sym typeface="Calibri"/>
              </a:defRPr>
            </a:lvl3pPr>
            <a:lvl4pPr indent="0" lvl="3" marL="0" marR="0" algn="r">
              <a:spcBef>
                <a:spcPts val="0"/>
              </a:spcBef>
              <a:spcAft>
                <a:spcPts val="0"/>
              </a:spcAft>
              <a:buClr>
                <a:srgbClr val="888888"/>
              </a:buClr>
              <a:buSzPts val="1200"/>
              <a:buFont typeface="Calibri"/>
              <a:buNone/>
              <a:defRPr b="0" i="0" sz="1200" u="none" cap="none" strike="noStrike">
                <a:solidFill>
                  <a:srgbClr val="888888"/>
                </a:solidFill>
                <a:latin typeface="Calibri"/>
                <a:ea typeface="Calibri"/>
                <a:cs typeface="Calibri"/>
                <a:sym typeface="Calibri"/>
              </a:defRPr>
            </a:lvl4pPr>
            <a:lvl5pPr indent="0" lvl="4" marL="0" marR="0" algn="r">
              <a:spcBef>
                <a:spcPts val="0"/>
              </a:spcBef>
              <a:spcAft>
                <a:spcPts val="0"/>
              </a:spcAft>
              <a:buClr>
                <a:srgbClr val="888888"/>
              </a:buClr>
              <a:buSzPts val="1200"/>
              <a:buFont typeface="Calibri"/>
              <a:buNone/>
              <a:defRPr b="0" i="0" sz="1200" u="none" cap="none" strike="noStrike">
                <a:solidFill>
                  <a:srgbClr val="888888"/>
                </a:solidFill>
                <a:latin typeface="Calibri"/>
                <a:ea typeface="Calibri"/>
                <a:cs typeface="Calibri"/>
                <a:sym typeface="Calibri"/>
              </a:defRPr>
            </a:lvl5pPr>
            <a:lvl6pPr indent="0" lvl="5" marL="0" marR="0" algn="r">
              <a:spcBef>
                <a:spcPts val="0"/>
              </a:spcBef>
              <a:spcAft>
                <a:spcPts val="0"/>
              </a:spcAft>
              <a:buClr>
                <a:srgbClr val="888888"/>
              </a:buClr>
              <a:buSzPts val="1200"/>
              <a:buFont typeface="Calibri"/>
              <a:buNone/>
              <a:defRPr b="0" i="0" sz="1200" u="none" cap="none" strike="noStrike">
                <a:solidFill>
                  <a:srgbClr val="888888"/>
                </a:solidFill>
                <a:latin typeface="Calibri"/>
                <a:ea typeface="Calibri"/>
                <a:cs typeface="Calibri"/>
                <a:sym typeface="Calibri"/>
              </a:defRPr>
            </a:lvl6pPr>
            <a:lvl7pPr indent="0" lvl="6" marL="0" marR="0" algn="r">
              <a:spcBef>
                <a:spcPts val="0"/>
              </a:spcBef>
              <a:spcAft>
                <a:spcPts val="0"/>
              </a:spcAft>
              <a:buClr>
                <a:srgbClr val="888888"/>
              </a:buClr>
              <a:buSzPts val="1200"/>
              <a:buFont typeface="Calibri"/>
              <a:buNone/>
              <a:defRPr b="0" i="0" sz="1200" u="none" cap="none" strike="noStrike">
                <a:solidFill>
                  <a:srgbClr val="888888"/>
                </a:solidFill>
                <a:latin typeface="Calibri"/>
                <a:ea typeface="Calibri"/>
                <a:cs typeface="Calibri"/>
                <a:sym typeface="Calibri"/>
              </a:defRPr>
            </a:lvl7pPr>
            <a:lvl8pPr indent="0" lvl="7" marL="0" marR="0" algn="r">
              <a:spcBef>
                <a:spcPts val="0"/>
              </a:spcBef>
              <a:spcAft>
                <a:spcPts val="0"/>
              </a:spcAft>
              <a:buClr>
                <a:srgbClr val="888888"/>
              </a:buClr>
              <a:buSzPts val="1200"/>
              <a:buFont typeface="Calibri"/>
              <a:buNone/>
              <a:defRPr b="0" i="0" sz="1200" u="none" cap="none" strike="noStrike">
                <a:solidFill>
                  <a:srgbClr val="888888"/>
                </a:solidFill>
                <a:latin typeface="Calibri"/>
                <a:ea typeface="Calibri"/>
                <a:cs typeface="Calibri"/>
                <a:sym typeface="Calibri"/>
              </a:defRPr>
            </a:lvl8pPr>
            <a:lvl9pPr indent="0" lvl="8" marL="0" marR="0" algn="r">
              <a:spcBef>
                <a:spcPts val="0"/>
              </a:spcBef>
              <a:spcAft>
                <a:spcPts val="0"/>
              </a:spcAft>
              <a:buClr>
                <a:srgbClr val="888888"/>
              </a:buClr>
              <a:buSzPts val="1200"/>
              <a:buFont typeface="Calibri"/>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type="twoObj">
  <p:cSld name="TWO_OBJECTS">
    <p:spTree>
      <p:nvGrpSpPr>
        <p:cNvPr id="72" name="Shape 72"/>
        <p:cNvGrpSpPr/>
        <p:nvPr/>
      </p:nvGrpSpPr>
      <p:grpSpPr>
        <a:xfrm>
          <a:off x="0" y="0"/>
          <a:ext cx="0" cy="0"/>
          <a:chOff x="0" y="0"/>
          <a:chExt cx="0" cy="0"/>
        </a:xfrm>
      </p:grpSpPr>
      <p:sp>
        <p:nvSpPr>
          <p:cNvPr id="73" name="Google Shape;73;p12"/>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74" name="Google Shape;74;p12"/>
          <p:cNvSpPr txBox="1"/>
          <p:nvPr>
            <p:ph idx="1" type="body"/>
          </p:nvPr>
        </p:nvSpPr>
        <p:spPr>
          <a:xfrm>
            <a:off x="838200" y="1825625"/>
            <a:ext cx="518160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75" name="Google Shape;75;p12"/>
          <p:cNvSpPr txBox="1"/>
          <p:nvPr>
            <p:ph idx="2" type="body"/>
          </p:nvPr>
        </p:nvSpPr>
        <p:spPr>
          <a:xfrm>
            <a:off x="6172200" y="1825625"/>
            <a:ext cx="518160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76" name="Google Shape;76;p12"/>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7" name="Google Shape;77;p12"/>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8" name="Google Shape;78;p12"/>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79" name="Shape 79"/>
        <p:cNvGrpSpPr/>
        <p:nvPr/>
      </p:nvGrpSpPr>
      <p:grpSpPr>
        <a:xfrm>
          <a:off x="0" y="0"/>
          <a:ext cx="0" cy="0"/>
          <a:chOff x="0" y="0"/>
          <a:chExt cx="0" cy="0"/>
        </a:xfrm>
      </p:grpSpPr>
      <p:sp>
        <p:nvSpPr>
          <p:cNvPr id="80" name="Google Shape;80;p13"/>
          <p:cNvSpPr txBox="1"/>
          <p:nvPr>
            <p:ph type="ctrTitle"/>
          </p:nvPr>
        </p:nvSpPr>
        <p:spPr>
          <a:xfrm>
            <a:off x="1524000" y="1122363"/>
            <a:ext cx="9144000" cy="2387600"/>
          </a:xfrm>
          <a:prstGeom prst="rect">
            <a:avLst/>
          </a:prstGeom>
          <a:noFill/>
          <a:ln>
            <a:noFill/>
          </a:ln>
        </p:spPr>
        <p:txBody>
          <a:bodyPr anchorCtr="0" anchor="b" bIns="45700" lIns="91425" spcFirstLastPara="1" rIns="91425" wrap="square" tIns="45700">
            <a:normAutofit/>
          </a:bodyPr>
          <a:lstStyle>
            <a:lvl1pPr lvl="0" algn="ctr">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81" name="Google Shape;81;p13"/>
          <p:cNvSpPr txBox="1"/>
          <p:nvPr>
            <p:ph idx="1" type="subTitle"/>
          </p:nvPr>
        </p:nvSpPr>
        <p:spPr>
          <a:xfrm>
            <a:off x="1524000" y="3602038"/>
            <a:ext cx="9144000" cy="1655762"/>
          </a:xfrm>
          <a:prstGeom prst="rect">
            <a:avLst/>
          </a:prstGeom>
          <a:noFill/>
          <a:ln>
            <a:noFill/>
          </a:ln>
        </p:spPr>
        <p:txBody>
          <a:bodyPr anchorCtr="0" anchor="t" bIns="45700" lIns="91425" spcFirstLastPara="1" rIns="91425" wrap="square" tIns="45700">
            <a:norm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p:txBody>
      </p:sp>
      <p:sp>
        <p:nvSpPr>
          <p:cNvPr id="82" name="Google Shape;82;p13"/>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3" name="Google Shape;83;p13"/>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4" name="Google Shape;84;p13"/>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85" name="Shape 85"/>
        <p:cNvGrpSpPr/>
        <p:nvPr/>
      </p:nvGrpSpPr>
      <p:grpSpPr>
        <a:xfrm>
          <a:off x="0" y="0"/>
          <a:ext cx="0" cy="0"/>
          <a:chOff x="0" y="0"/>
          <a:chExt cx="0" cy="0"/>
        </a:xfrm>
      </p:grpSpPr>
      <p:sp>
        <p:nvSpPr>
          <p:cNvPr id="86" name="Google Shape;86;p14"/>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87" name="Google Shape;87;p14"/>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88" name="Google Shape;88;p14"/>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9" name="Google Shape;89;p14"/>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90" name="Google Shape;90;p14"/>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91" name="Shape 91"/>
        <p:cNvGrpSpPr/>
        <p:nvPr/>
      </p:nvGrpSpPr>
      <p:grpSpPr>
        <a:xfrm>
          <a:off x="0" y="0"/>
          <a:ext cx="0" cy="0"/>
          <a:chOff x="0" y="0"/>
          <a:chExt cx="0" cy="0"/>
        </a:xfrm>
      </p:grpSpPr>
      <p:sp>
        <p:nvSpPr>
          <p:cNvPr id="92" name="Google Shape;92;p15"/>
          <p:cNvSpPr txBox="1"/>
          <p:nvPr>
            <p:ph type="title"/>
          </p:nvPr>
        </p:nvSpPr>
        <p:spPr>
          <a:xfrm>
            <a:off x="831850" y="1709738"/>
            <a:ext cx="10515600" cy="2852737"/>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93" name="Google Shape;93;p15"/>
          <p:cNvSpPr txBox="1"/>
          <p:nvPr>
            <p:ph idx="1" type="body"/>
          </p:nvPr>
        </p:nvSpPr>
        <p:spPr>
          <a:xfrm>
            <a:off x="831850" y="4589463"/>
            <a:ext cx="10515600" cy="1500187"/>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rgbClr val="888888"/>
              </a:buClr>
              <a:buSzPts val="2400"/>
              <a:buNone/>
              <a:defRPr sz="2400">
                <a:solidFill>
                  <a:srgbClr val="888888"/>
                </a:solidFill>
              </a:defRPr>
            </a:lvl1pPr>
            <a:lvl2pPr indent="-228600" lvl="1" marL="914400" algn="l">
              <a:lnSpc>
                <a:spcPct val="90000"/>
              </a:lnSpc>
              <a:spcBef>
                <a:spcPts val="500"/>
              </a:spcBef>
              <a:spcAft>
                <a:spcPts val="0"/>
              </a:spcAft>
              <a:buClr>
                <a:srgbClr val="888888"/>
              </a:buClr>
              <a:buSzPts val="2000"/>
              <a:buNone/>
              <a:defRPr sz="2000">
                <a:solidFill>
                  <a:srgbClr val="888888"/>
                </a:solidFill>
              </a:defRPr>
            </a:lvl2pPr>
            <a:lvl3pPr indent="-228600" lvl="2" marL="1371600" algn="l">
              <a:lnSpc>
                <a:spcPct val="90000"/>
              </a:lnSpc>
              <a:spcBef>
                <a:spcPts val="500"/>
              </a:spcBef>
              <a:spcAft>
                <a:spcPts val="0"/>
              </a:spcAft>
              <a:buClr>
                <a:srgbClr val="888888"/>
              </a:buClr>
              <a:buSzPts val="1800"/>
              <a:buNone/>
              <a:defRPr sz="1800">
                <a:solidFill>
                  <a:srgbClr val="888888"/>
                </a:solidFill>
              </a:defRPr>
            </a:lvl3pPr>
            <a:lvl4pPr indent="-228600" lvl="3" marL="1828800" algn="l">
              <a:lnSpc>
                <a:spcPct val="90000"/>
              </a:lnSpc>
              <a:spcBef>
                <a:spcPts val="500"/>
              </a:spcBef>
              <a:spcAft>
                <a:spcPts val="0"/>
              </a:spcAft>
              <a:buClr>
                <a:srgbClr val="888888"/>
              </a:buClr>
              <a:buSzPts val="1600"/>
              <a:buNone/>
              <a:defRPr sz="1600">
                <a:solidFill>
                  <a:srgbClr val="888888"/>
                </a:solidFill>
              </a:defRPr>
            </a:lvl4pPr>
            <a:lvl5pPr indent="-228600" lvl="4" marL="2286000" algn="l">
              <a:lnSpc>
                <a:spcPct val="90000"/>
              </a:lnSpc>
              <a:spcBef>
                <a:spcPts val="500"/>
              </a:spcBef>
              <a:spcAft>
                <a:spcPts val="0"/>
              </a:spcAft>
              <a:buClr>
                <a:srgbClr val="888888"/>
              </a:buClr>
              <a:buSzPts val="1600"/>
              <a:buNone/>
              <a:defRPr sz="1600">
                <a:solidFill>
                  <a:srgbClr val="888888"/>
                </a:solidFill>
              </a:defRPr>
            </a:lvl5pPr>
            <a:lvl6pPr indent="-228600" lvl="5" marL="2743200" algn="l">
              <a:lnSpc>
                <a:spcPct val="90000"/>
              </a:lnSpc>
              <a:spcBef>
                <a:spcPts val="500"/>
              </a:spcBef>
              <a:spcAft>
                <a:spcPts val="0"/>
              </a:spcAft>
              <a:buClr>
                <a:srgbClr val="888888"/>
              </a:buClr>
              <a:buSzPts val="1600"/>
              <a:buNone/>
              <a:defRPr sz="1600">
                <a:solidFill>
                  <a:srgbClr val="888888"/>
                </a:solidFill>
              </a:defRPr>
            </a:lvl6pPr>
            <a:lvl7pPr indent="-228600" lvl="6" marL="3200400" algn="l">
              <a:lnSpc>
                <a:spcPct val="90000"/>
              </a:lnSpc>
              <a:spcBef>
                <a:spcPts val="500"/>
              </a:spcBef>
              <a:spcAft>
                <a:spcPts val="0"/>
              </a:spcAft>
              <a:buClr>
                <a:srgbClr val="888888"/>
              </a:buClr>
              <a:buSzPts val="1600"/>
              <a:buNone/>
              <a:defRPr sz="1600">
                <a:solidFill>
                  <a:srgbClr val="888888"/>
                </a:solidFill>
              </a:defRPr>
            </a:lvl7pPr>
            <a:lvl8pPr indent="-228600" lvl="7" marL="3657600" algn="l">
              <a:lnSpc>
                <a:spcPct val="90000"/>
              </a:lnSpc>
              <a:spcBef>
                <a:spcPts val="500"/>
              </a:spcBef>
              <a:spcAft>
                <a:spcPts val="0"/>
              </a:spcAft>
              <a:buClr>
                <a:srgbClr val="888888"/>
              </a:buClr>
              <a:buSzPts val="1600"/>
              <a:buNone/>
              <a:defRPr sz="1600">
                <a:solidFill>
                  <a:srgbClr val="888888"/>
                </a:solidFill>
              </a:defRPr>
            </a:lvl8pPr>
            <a:lvl9pPr indent="-228600" lvl="8" marL="4114800" algn="l">
              <a:lnSpc>
                <a:spcPct val="90000"/>
              </a:lnSpc>
              <a:spcBef>
                <a:spcPts val="500"/>
              </a:spcBef>
              <a:spcAft>
                <a:spcPts val="0"/>
              </a:spcAft>
              <a:buClr>
                <a:srgbClr val="888888"/>
              </a:buClr>
              <a:buSzPts val="1600"/>
              <a:buNone/>
              <a:defRPr sz="1600">
                <a:solidFill>
                  <a:srgbClr val="888888"/>
                </a:solidFill>
              </a:defRPr>
            </a:lvl9pPr>
          </a:lstStyle>
          <a:p/>
        </p:txBody>
      </p:sp>
      <p:sp>
        <p:nvSpPr>
          <p:cNvPr id="94" name="Google Shape;94;p15"/>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95" name="Google Shape;95;p15"/>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96" name="Google Shape;96;p15"/>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type="twoTxTwoObj">
  <p:cSld name="TWO_OBJECTS_WITH_TEXT">
    <p:spTree>
      <p:nvGrpSpPr>
        <p:cNvPr id="97" name="Shape 97"/>
        <p:cNvGrpSpPr/>
        <p:nvPr/>
      </p:nvGrpSpPr>
      <p:grpSpPr>
        <a:xfrm>
          <a:off x="0" y="0"/>
          <a:ext cx="0" cy="0"/>
          <a:chOff x="0" y="0"/>
          <a:chExt cx="0" cy="0"/>
        </a:xfrm>
      </p:grpSpPr>
      <p:sp>
        <p:nvSpPr>
          <p:cNvPr id="98" name="Google Shape;98;p16"/>
          <p:cNvSpPr txBox="1"/>
          <p:nvPr>
            <p:ph type="title"/>
          </p:nvPr>
        </p:nvSpPr>
        <p:spPr>
          <a:xfrm>
            <a:off x="839788"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99" name="Google Shape;99;p16"/>
          <p:cNvSpPr txBox="1"/>
          <p:nvPr>
            <p:ph idx="1" type="body"/>
          </p:nvPr>
        </p:nvSpPr>
        <p:spPr>
          <a:xfrm>
            <a:off x="839788" y="1681163"/>
            <a:ext cx="5157787" cy="823912"/>
          </a:xfrm>
          <a:prstGeom prst="rect">
            <a:avLst/>
          </a:prstGeom>
          <a:noFill/>
          <a:ln>
            <a:noFill/>
          </a:ln>
        </p:spPr>
        <p:txBody>
          <a:bodyPr anchorCtr="0" anchor="b"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2400"/>
              <a:buNone/>
              <a:defRPr b="1" sz="2400"/>
            </a:lvl1pPr>
            <a:lvl2pPr indent="-228600" lvl="1" marL="914400" algn="l">
              <a:lnSpc>
                <a:spcPct val="90000"/>
              </a:lnSpc>
              <a:spcBef>
                <a:spcPts val="500"/>
              </a:spcBef>
              <a:spcAft>
                <a:spcPts val="0"/>
              </a:spcAft>
              <a:buClr>
                <a:schemeClr val="dk1"/>
              </a:buClr>
              <a:buSzPts val="2000"/>
              <a:buNone/>
              <a:defRPr b="1" sz="2000"/>
            </a:lvl2pPr>
            <a:lvl3pPr indent="-228600" lvl="2" marL="1371600" algn="l">
              <a:lnSpc>
                <a:spcPct val="90000"/>
              </a:lnSpc>
              <a:spcBef>
                <a:spcPts val="500"/>
              </a:spcBef>
              <a:spcAft>
                <a:spcPts val="0"/>
              </a:spcAft>
              <a:buClr>
                <a:schemeClr val="dk1"/>
              </a:buClr>
              <a:buSzPts val="1800"/>
              <a:buNone/>
              <a:defRPr b="1" sz="1800"/>
            </a:lvl3pPr>
            <a:lvl4pPr indent="-228600" lvl="3" marL="1828800" algn="l">
              <a:lnSpc>
                <a:spcPct val="90000"/>
              </a:lnSpc>
              <a:spcBef>
                <a:spcPts val="500"/>
              </a:spcBef>
              <a:spcAft>
                <a:spcPts val="0"/>
              </a:spcAft>
              <a:buClr>
                <a:schemeClr val="dk1"/>
              </a:buClr>
              <a:buSzPts val="1600"/>
              <a:buNone/>
              <a:defRPr b="1" sz="1600"/>
            </a:lvl4pPr>
            <a:lvl5pPr indent="-228600" lvl="4" marL="2286000" algn="l">
              <a:lnSpc>
                <a:spcPct val="90000"/>
              </a:lnSpc>
              <a:spcBef>
                <a:spcPts val="500"/>
              </a:spcBef>
              <a:spcAft>
                <a:spcPts val="0"/>
              </a:spcAft>
              <a:buClr>
                <a:schemeClr val="dk1"/>
              </a:buClr>
              <a:buSzPts val="1600"/>
              <a:buNone/>
              <a:defRPr b="1" sz="1600"/>
            </a:lvl5pPr>
            <a:lvl6pPr indent="-228600" lvl="5" marL="2743200" algn="l">
              <a:lnSpc>
                <a:spcPct val="90000"/>
              </a:lnSpc>
              <a:spcBef>
                <a:spcPts val="5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sp>
        <p:nvSpPr>
          <p:cNvPr id="100" name="Google Shape;100;p16"/>
          <p:cNvSpPr txBox="1"/>
          <p:nvPr>
            <p:ph idx="2" type="body"/>
          </p:nvPr>
        </p:nvSpPr>
        <p:spPr>
          <a:xfrm>
            <a:off x="839788" y="2505075"/>
            <a:ext cx="5157787" cy="368458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01" name="Google Shape;101;p16"/>
          <p:cNvSpPr txBox="1"/>
          <p:nvPr>
            <p:ph idx="3" type="body"/>
          </p:nvPr>
        </p:nvSpPr>
        <p:spPr>
          <a:xfrm>
            <a:off x="6172200" y="1681163"/>
            <a:ext cx="5183188" cy="823912"/>
          </a:xfrm>
          <a:prstGeom prst="rect">
            <a:avLst/>
          </a:prstGeom>
          <a:noFill/>
          <a:ln>
            <a:noFill/>
          </a:ln>
        </p:spPr>
        <p:txBody>
          <a:bodyPr anchorCtr="0" anchor="b"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2400"/>
              <a:buNone/>
              <a:defRPr b="1" sz="2400"/>
            </a:lvl1pPr>
            <a:lvl2pPr indent="-228600" lvl="1" marL="914400" algn="l">
              <a:lnSpc>
                <a:spcPct val="90000"/>
              </a:lnSpc>
              <a:spcBef>
                <a:spcPts val="500"/>
              </a:spcBef>
              <a:spcAft>
                <a:spcPts val="0"/>
              </a:spcAft>
              <a:buClr>
                <a:schemeClr val="dk1"/>
              </a:buClr>
              <a:buSzPts val="2000"/>
              <a:buNone/>
              <a:defRPr b="1" sz="2000"/>
            </a:lvl2pPr>
            <a:lvl3pPr indent="-228600" lvl="2" marL="1371600" algn="l">
              <a:lnSpc>
                <a:spcPct val="90000"/>
              </a:lnSpc>
              <a:spcBef>
                <a:spcPts val="500"/>
              </a:spcBef>
              <a:spcAft>
                <a:spcPts val="0"/>
              </a:spcAft>
              <a:buClr>
                <a:schemeClr val="dk1"/>
              </a:buClr>
              <a:buSzPts val="1800"/>
              <a:buNone/>
              <a:defRPr b="1" sz="1800"/>
            </a:lvl3pPr>
            <a:lvl4pPr indent="-228600" lvl="3" marL="1828800" algn="l">
              <a:lnSpc>
                <a:spcPct val="90000"/>
              </a:lnSpc>
              <a:spcBef>
                <a:spcPts val="500"/>
              </a:spcBef>
              <a:spcAft>
                <a:spcPts val="0"/>
              </a:spcAft>
              <a:buClr>
                <a:schemeClr val="dk1"/>
              </a:buClr>
              <a:buSzPts val="1600"/>
              <a:buNone/>
              <a:defRPr b="1" sz="1600"/>
            </a:lvl4pPr>
            <a:lvl5pPr indent="-228600" lvl="4" marL="2286000" algn="l">
              <a:lnSpc>
                <a:spcPct val="90000"/>
              </a:lnSpc>
              <a:spcBef>
                <a:spcPts val="500"/>
              </a:spcBef>
              <a:spcAft>
                <a:spcPts val="0"/>
              </a:spcAft>
              <a:buClr>
                <a:schemeClr val="dk1"/>
              </a:buClr>
              <a:buSzPts val="1600"/>
              <a:buNone/>
              <a:defRPr b="1" sz="1600"/>
            </a:lvl5pPr>
            <a:lvl6pPr indent="-228600" lvl="5" marL="2743200" algn="l">
              <a:lnSpc>
                <a:spcPct val="90000"/>
              </a:lnSpc>
              <a:spcBef>
                <a:spcPts val="5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sp>
        <p:nvSpPr>
          <p:cNvPr id="102" name="Google Shape;102;p16"/>
          <p:cNvSpPr txBox="1"/>
          <p:nvPr>
            <p:ph idx="4" type="body"/>
          </p:nvPr>
        </p:nvSpPr>
        <p:spPr>
          <a:xfrm>
            <a:off x="6172200" y="2505075"/>
            <a:ext cx="5183188" cy="368458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03" name="Google Shape;103;p16"/>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04" name="Google Shape;104;p16"/>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05" name="Google Shape;105;p16"/>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106" name="Shape 106"/>
        <p:cNvGrpSpPr/>
        <p:nvPr/>
      </p:nvGrpSpPr>
      <p:grpSpPr>
        <a:xfrm>
          <a:off x="0" y="0"/>
          <a:ext cx="0" cy="0"/>
          <a:chOff x="0" y="0"/>
          <a:chExt cx="0" cy="0"/>
        </a:xfrm>
      </p:grpSpPr>
      <p:sp>
        <p:nvSpPr>
          <p:cNvPr id="107" name="Google Shape;107;p17"/>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08" name="Google Shape;108;p17"/>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09" name="Google Shape;109;p17"/>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10" name="Google Shape;110;p17"/>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type="objTx">
  <p:cSld name="OBJECT_WITH_CAPTION_TEXT">
    <p:spTree>
      <p:nvGrpSpPr>
        <p:cNvPr id="111" name="Shape 111"/>
        <p:cNvGrpSpPr/>
        <p:nvPr/>
      </p:nvGrpSpPr>
      <p:grpSpPr>
        <a:xfrm>
          <a:off x="0" y="0"/>
          <a:ext cx="0" cy="0"/>
          <a:chOff x="0" y="0"/>
          <a:chExt cx="0" cy="0"/>
        </a:xfrm>
      </p:grpSpPr>
      <p:sp>
        <p:nvSpPr>
          <p:cNvPr id="112" name="Google Shape;112;p18"/>
          <p:cNvSpPr txBox="1"/>
          <p:nvPr>
            <p:ph type="title"/>
          </p:nvPr>
        </p:nvSpPr>
        <p:spPr>
          <a:xfrm>
            <a:off x="839788" y="457200"/>
            <a:ext cx="3932237" cy="1600200"/>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13" name="Google Shape;113;p18"/>
          <p:cNvSpPr txBox="1"/>
          <p:nvPr>
            <p:ph idx="1" type="body"/>
          </p:nvPr>
        </p:nvSpPr>
        <p:spPr>
          <a:xfrm>
            <a:off x="5183188" y="987425"/>
            <a:ext cx="6172200" cy="4873625"/>
          </a:xfrm>
          <a:prstGeom prst="rect">
            <a:avLst/>
          </a:prstGeom>
          <a:noFill/>
          <a:ln>
            <a:noFill/>
          </a:ln>
        </p:spPr>
        <p:txBody>
          <a:bodyPr anchorCtr="0" anchor="t" bIns="45700" lIns="91425" spcFirstLastPara="1" rIns="91425" wrap="square" tIns="45700">
            <a:normAutofit/>
          </a:bodyPr>
          <a:lstStyle>
            <a:lvl1pPr indent="-431800" lvl="0" marL="457200" algn="l">
              <a:lnSpc>
                <a:spcPct val="90000"/>
              </a:lnSpc>
              <a:spcBef>
                <a:spcPts val="1000"/>
              </a:spcBef>
              <a:spcAft>
                <a:spcPts val="0"/>
              </a:spcAft>
              <a:buClr>
                <a:schemeClr val="dk1"/>
              </a:buClr>
              <a:buSzPts val="3200"/>
              <a:buChar char="•"/>
              <a:defRPr sz="3200"/>
            </a:lvl1pPr>
            <a:lvl2pPr indent="-406400" lvl="1" marL="914400" algn="l">
              <a:lnSpc>
                <a:spcPct val="90000"/>
              </a:lnSpc>
              <a:spcBef>
                <a:spcPts val="500"/>
              </a:spcBef>
              <a:spcAft>
                <a:spcPts val="0"/>
              </a:spcAft>
              <a:buClr>
                <a:schemeClr val="dk1"/>
              </a:buClr>
              <a:buSzPts val="2800"/>
              <a:buChar char="•"/>
              <a:defRPr sz="2800"/>
            </a:lvl2pPr>
            <a:lvl3pPr indent="-381000" lvl="2" marL="1371600" algn="l">
              <a:lnSpc>
                <a:spcPct val="90000"/>
              </a:lnSpc>
              <a:spcBef>
                <a:spcPts val="500"/>
              </a:spcBef>
              <a:spcAft>
                <a:spcPts val="0"/>
              </a:spcAft>
              <a:buClr>
                <a:schemeClr val="dk1"/>
              </a:buClr>
              <a:buSzPts val="2400"/>
              <a:buChar char="•"/>
              <a:defRPr sz="2400"/>
            </a:lvl3pPr>
            <a:lvl4pPr indent="-355600" lvl="3" marL="1828800" algn="l">
              <a:lnSpc>
                <a:spcPct val="90000"/>
              </a:lnSpc>
              <a:spcBef>
                <a:spcPts val="500"/>
              </a:spcBef>
              <a:spcAft>
                <a:spcPts val="0"/>
              </a:spcAft>
              <a:buClr>
                <a:schemeClr val="dk1"/>
              </a:buClr>
              <a:buSzPts val="2000"/>
              <a:buChar char="•"/>
              <a:defRPr sz="2000"/>
            </a:lvl4pPr>
            <a:lvl5pPr indent="-355600" lvl="4" marL="2286000" algn="l">
              <a:lnSpc>
                <a:spcPct val="90000"/>
              </a:lnSpc>
              <a:spcBef>
                <a:spcPts val="500"/>
              </a:spcBef>
              <a:spcAft>
                <a:spcPts val="0"/>
              </a:spcAft>
              <a:buClr>
                <a:schemeClr val="dk1"/>
              </a:buClr>
              <a:buSzPts val="2000"/>
              <a:buChar char="•"/>
              <a:defRPr sz="2000"/>
            </a:lvl5pPr>
            <a:lvl6pPr indent="-355600" lvl="5" marL="2743200" algn="l">
              <a:lnSpc>
                <a:spcPct val="90000"/>
              </a:lnSpc>
              <a:spcBef>
                <a:spcPts val="500"/>
              </a:spcBef>
              <a:spcAft>
                <a:spcPts val="0"/>
              </a:spcAft>
              <a:buClr>
                <a:schemeClr val="dk1"/>
              </a:buClr>
              <a:buSzPts val="2000"/>
              <a:buChar char="•"/>
              <a:defRPr sz="2000"/>
            </a:lvl6pPr>
            <a:lvl7pPr indent="-355600" lvl="6" marL="3200400" algn="l">
              <a:lnSpc>
                <a:spcPct val="90000"/>
              </a:lnSpc>
              <a:spcBef>
                <a:spcPts val="500"/>
              </a:spcBef>
              <a:spcAft>
                <a:spcPts val="0"/>
              </a:spcAft>
              <a:buClr>
                <a:schemeClr val="dk1"/>
              </a:buClr>
              <a:buSzPts val="2000"/>
              <a:buChar char="•"/>
              <a:defRPr sz="2000"/>
            </a:lvl7pPr>
            <a:lvl8pPr indent="-355600" lvl="7" marL="3657600" algn="l">
              <a:lnSpc>
                <a:spcPct val="90000"/>
              </a:lnSpc>
              <a:spcBef>
                <a:spcPts val="500"/>
              </a:spcBef>
              <a:spcAft>
                <a:spcPts val="0"/>
              </a:spcAft>
              <a:buClr>
                <a:schemeClr val="dk1"/>
              </a:buClr>
              <a:buSzPts val="2000"/>
              <a:buChar char="•"/>
              <a:defRPr sz="2000"/>
            </a:lvl8pPr>
            <a:lvl9pPr indent="-355600" lvl="8" marL="4114800" algn="l">
              <a:lnSpc>
                <a:spcPct val="90000"/>
              </a:lnSpc>
              <a:spcBef>
                <a:spcPts val="500"/>
              </a:spcBef>
              <a:spcAft>
                <a:spcPts val="0"/>
              </a:spcAft>
              <a:buClr>
                <a:schemeClr val="dk1"/>
              </a:buClr>
              <a:buSzPts val="2000"/>
              <a:buChar char="•"/>
              <a:defRPr sz="2000"/>
            </a:lvl9pPr>
          </a:lstStyle>
          <a:p/>
        </p:txBody>
      </p:sp>
      <p:sp>
        <p:nvSpPr>
          <p:cNvPr id="114" name="Google Shape;114;p18"/>
          <p:cNvSpPr txBox="1"/>
          <p:nvPr>
            <p:ph idx="2" type="body"/>
          </p:nvPr>
        </p:nvSpPr>
        <p:spPr>
          <a:xfrm>
            <a:off x="839788" y="2057400"/>
            <a:ext cx="3932237" cy="3811588"/>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1600"/>
              <a:buNone/>
              <a:defRPr sz="1600"/>
            </a:lvl1pPr>
            <a:lvl2pPr indent="-228600" lvl="1" marL="914400" algn="l">
              <a:lnSpc>
                <a:spcPct val="90000"/>
              </a:lnSpc>
              <a:spcBef>
                <a:spcPts val="500"/>
              </a:spcBef>
              <a:spcAft>
                <a:spcPts val="0"/>
              </a:spcAft>
              <a:buClr>
                <a:schemeClr val="dk1"/>
              </a:buClr>
              <a:buSzPts val="1400"/>
              <a:buNone/>
              <a:defRPr sz="1400"/>
            </a:lvl2pPr>
            <a:lvl3pPr indent="-228600" lvl="2" marL="1371600" algn="l">
              <a:lnSpc>
                <a:spcPct val="90000"/>
              </a:lnSpc>
              <a:spcBef>
                <a:spcPts val="500"/>
              </a:spcBef>
              <a:spcAft>
                <a:spcPts val="0"/>
              </a:spcAft>
              <a:buClr>
                <a:schemeClr val="dk1"/>
              </a:buClr>
              <a:buSzPts val="1200"/>
              <a:buNone/>
              <a:defRPr sz="1200"/>
            </a:lvl3pPr>
            <a:lvl4pPr indent="-228600" lvl="3" marL="1828800" algn="l">
              <a:lnSpc>
                <a:spcPct val="90000"/>
              </a:lnSpc>
              <a:spcBef>
                <a:spcPts val="500"/>
              </a:spcBef>
              <a:spcAft>
                <a:spcPts val="0"/>
              </a:spcAft>
              <a:buClr>
                <a:schemeClr val="dk1"/>
              </a:buClr>
              <a:buSzPts val="1000"/>
              <a:buNone/>
              <a:defRPr sz="1000"/>
            </a:lvl4pPr>
            <a:lvl5pPr indent="-228600" lvl="4" marL="2286000" algn="l">
              <a:lnSpc>
                <a:spcPct val="90000"/>
              </a:lnSpc>
              <a:spcBef>
                <a:spcPts val="500"/>
              </a:spcBef>
              <a:spcAft>
                <a:spcPts val="0"/>
              </a:spcAft>
              <a:buClr>
                <a:schemeClr val="dk1"/>
              </a:buClr>
              <a:buSzPts val="1000"/>
              <a:buNone/>
              <a:defRPr sz="1000"/>
            </a:lvl5pPr>
            <a:lvl6pPr indent="-228600" lvl="5" marL="2743200" algn="l">
              <a:lnSpc>
                <a:spcPct val="90000"/>
              </a:lnSpc>
              <a:spcBef>
                <a:spcPts val="500"/>
              </a:spcBef>
              <a:spcAft>
                <a:spcPts val="0"/>
              </a:spcAft>
              <a:buClr>
                <a:schemeClr val="dk1"/>
              </a:buClr>
              <a:buSzPts val="1000"/>
              <a:buNone/>
              <a:defRPr sz="1000"/>
            </a:lvl6pPr>
            <a:lvl7pPr indent="-228600" lvl="6" marL="3200400" algn="l">
              <a:lnSpc>
                <a:spcPct val="90000"/>
              </a:lnSpc>
              <a:spcBef>
                <a:spcPts val="500"/>
              </a:spcBef>
              <a:spcAft>
                <a:spcPts val="0"/>
              </a:spcAft>
              <a:buClr>
                <a:schemeClr val="dk1"/>
              </a:buClr>
              <a:buSzPts val="1000"/>
              <a:buNone/>
              <a:defRPr sz="1000"/>
            </a:lvl7pPr>
            <a:lvl8pPr indent="-228600" lvl="7" marL="3657600" algn="l">
              <a:lnSpc>
                <a:spcPct val="90000"/>
              </a:lnSpc>
              <a:spcBef>
                <a:spcPts val="500"/>
              </a:spcBef>
              <a:spcAft>
                <a:spcPts val="0"/>
              </a:spcAft>
              <a:buClr>
                <a:schemeClr val="dk1"/>
              </a:buClr>
              <a:buSzPts val="1000"/>
              <a:buNone/>
              <a:defRPr sz="1000"/>
            </a:lvl8pPr>
            <a:lvl9pPr indent="-228600" lvl="8" marL="4114800" algn="l">
              <a:lnSpc>
                <a:spcPct val="90000"/>
              </a:lnSpc>
              <a:spcBef>
                <a:spcPts val="500"/>
              </a:spcBef>
              <a:spcAft>
                <a:spcPts val="0"/>
              </a:spcAft>
              <a:buClr>
                <a:schemeClr val="dk1"/>
              </a:buClr>
              <a:buSzPts val="1000"/>
              <a:buNone/>
              <a:defRPr sz="1000"/>
            </a:lvl9pPr>
          </a:lstStyle>
          <a:p/>
        </p:txBody>
      </p:sp>
      <p:sp>
        <p:nvSpPr>
          <p:cNvPr id="115" name="Google Shape;115;p18"/>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16" name="Google Shape;116;p18"/>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17" name="Google Shape;117;p18"/>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with Caption" type="picTx">
  <p:cSld name="PICTURE_WITH_CAPTION_TEXT">
    <p:spTree>
      <p:nvGrpSpPr>
        <p:cNvPr id="118" name="Shape 118"/>
        <p:cNvGrpSpPr/>
        <p:nvPr/>
      </p:nvGrpSpPr>
      <p:grpSpPr>
        <a:xfrm>
          <a:off x="0" y="0"/>
          <a:ext cx="0" cy="0"/>
          <a:chOff x="0" y="0"/>
          <a:chExt cx="0" cy="0"/>
        </a:xfrm>
      </p:grpSpPr>
      <p:sp>
        <p:nvSpPr>
          <p:cNvPr id="119" name="Google Shape;119;p19"/>
          <p:cNvSpPr txBox="1"/>
          <p:nvPr>
            <p:ph type="title"/>
          </p:nvPr>
        </p:nvSpPr>
        <p:spPr>
          <a:xfrm>
            <a:off x="839788" y="457200"/>
            <a:ext cx="3932237" cy="1600200"/>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20" name="Google Shape;120;p19"/>
          <p:cNvSpPr/>
          <p:nvPr>
            <p:ph idx="2" type="pic"/>
          </p:nvPr>
        </p:nvSpPr>
        <p:spPr>
          <a:xfrm>
            <a:off x="5183188" y="987425"/>
            <a:ext cx="6172200" cy="4873625"/>
          </a:xfrm>
          <a:prstGeom prst="rect">
            <a:avLst/>
          </a:prstGeom>
          <a:noFill/>
          <a:ln>
            <a:noFill/>
          </a:ln>
        </p:spPr>
      </p:sp>
      <p:sp>
        <p:nvSpPr>
          <p:cNvPr id="121" name="Google Shape;121;p19"/>
          <p:cNvSpPr txBox="1"/>
          <p:nvPr>
            <p:ph idx="1" type="body"/>
          </p:nvPr>
        </p:nvSpPr>
        <p:spPr>
          <a:xfrm>
            <a:off x="839788" y="2057400"/>
            <a:ext cx="3932237" cy="3811588"/>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1600"/>
              <a:buNone/>
              <a:defRPr sz="1600"/>
            </a:lvl1pPr>
            <a:lvl2pPr indent="-228600" lvl="1" marL="914400" algn="l">
              <a:lnSpc>
                <a:spcPct val="90000"/>
              </a:lnSpc>
              <a:spcBef>
                <a:spcPts val="500"/>
              </a:spcBef>
              <a:spcAft>
                <a:spcPts val="0"/>
              </a:spcAft>
              <a:buClr>
                <a:schemeClr val="dk1"/>
              </a:buClr>
              <a:buSzPts val="1400"/>
              <a:buNone/>
              <a:defRPr sz="1400"/>
            </a:lvl2pPr>
            <a:lvl3pPr indent="-228600" lvl="2" marL="1371600" algn="l">
              <a:lnSpc>
                <a:spcPct val="90000"/>
              </a:lnSpc>
              <a:spcBef>
                <a:spcPts val="500"/>
              </a:spcBef>
              <a:spcAft>
                <a:spcPts val="0"/>
              </a:spcAft>
              <a:buClr>
                <a:schemeClr val="dk1"/>
              </a:buClr>
              <a:buSzPts val="1200"/>
              <a:buNone/>
              <a:defRPr sz="1200"/>
            </a:lvl3pPr>
            <a:lvl4pPr indent="-228600" lvl="3" marL="1828800" algn="l">
              <a:lnSpc>
                <a:spcPct val="90000"/>
              </a:lnSpc>
              <a:spcBef>
                <a:spcPts val="500"/>
              </a:spcBef>
              <a:spcAft>
                <a:spcPts val="0"/>
              </a:spcAft>
              <a:buClr>
                <a:schemeClr val="dk1"/>
              </a:buClr>
              <a:buSzPts val="1000"/>
              <a:buNone/>
              <a:defRPr sz="1000"/>
            </a:lvl4pPr>
            <a:lvl5pPr indent="-228600" lvl="4" marL="2286000" algn="l">
              <a:lnSpc>
                <a:spcPct val="90000"/>
              </a:lnSpc>
              <a:spcBef>
                <a:spcPts val="500"/>
              </a:spcBef>
              <a:spcAft>
                <a:spcPts val="0"/>
              </a:spcAft>
              <a:buClr>
                <a:schemeClr val="dk1"/>
              </a:buClr>
              <a:buSzPts val="1000"/>
              <a:buNone/>
              <a:defRPr sz="1000"/>
            </a:lvl5pPr>
            <a:lvl6pPr indent="-228600" lvl="5" marL="2743200" algn="l">
              <a:lnSpc>
                <a:spcPct val="90000"/>
              </a:lnSpc>
              <a:spcBef>
                <a:spcPts val="500"/>
              </a:spcBef>
              <a:spcAft>
                <a:spcPts val="0"/>
              </a:spcAft>
              <a:buClr>
                <a:schemeClr val="dk1"/>
              </a:buClr>
              <a:buSzPts val="1000"/>
              <a:buNone/>
              <a:defRPr sz="1000"/>
            </a:lvl6pPr>
            <a:lvl7pPr indent="-228600" lvl="6" marL="3200400" algn="l">
              <a:lnSpc>
                <a:spcPct val="90000"/>
              </a:lnSpc>
              <a:spcBef>
                <a:spcPts val="500"/>
              </a:spcBef>
              <a:spcAft>
                <a:spcPts val="0"/>
              </a:spcAft>
              <a:buClr>
                <a:schemeClr val="dk1"/>
              </a:buClr>
              <a:buSzPts val="1000"/>
              <a:buNone/>
              <a:defRPr sz="1000"/>
            </a:lvl7pPr>
            <a:lvl8pPr indent="-228600" lvl="7" marL="3657600" algn="l">
              <a:lnSpc>
                <a:spcPct val="90000"/>
              </a:lnSpc>
              <a:spcBef>
                <a:spcPts val="500"/>
              </a:spcBef>
              <a:spcAft>
                <a:spcPts val="0"/>
              </a:spcAft>
              <a:buClr>
                <a:schemeClr val="dk1"/>
              </a:buClr>
              <a:buSzPts val="1000"/>
              <a:buNone/>
              <a:defRPr sz="1000"/>
            </a:lvl8pPr>
            <a:lvl9pPr indent="-228600" lvl="8" marL="4114800" algn="l">
              <a:lnSpc>
                <a:spcPct val="90000"/>
              </a:lnSpc>
              <a:spcBef>
                <a:spcPts val="500"/>
              </a:spcBef>
              <a:spcAft>
                <a:spcPts val="0"/>
              </a:spcAft>
              <a:buClr>
                <a:schemeClr val="dk1"/>
              </a:buClr>
              <a:buSzPts val="1000"/>
              <a:buNone/>
              <a:defRPr sz="1000"/>
            </a:lvl9pPr>
          </a:lstStyle>
          <a:p/>
        </p:txBody>
      </p:sp>
      <p:sp>
        <p:nvSpPr>
          <p:cNvPr id="122" name="Google Shape;122;p19"/>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23" name="Google Shape;123;p19"/>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24" name="Google Shape;124;p19"/>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Vertical Text" type="vertTx">
  <p:cSld name="VERTICAL_TEXT">
    <p:spTree>
      <p:nvGrpSpPr>
        <p:cNvPr id="125" name="Shape 125"/>
        <p:cNvGrpSpPr/>
        <p:nvPr/>
      </p:nvGrpSpPr>
      <p:grpSpPr>
        <a:xfrm>
          <a:off x="0" y="0"/>
          <a:ext cx="0" cy="0"/>
          <a:chOff x="0" y="0"/>
          <a:chExt cx="0" cy="0"/>
        </a:xfrm>
      </p:grpSpPr>
      <p:sp>
        <p:nvSpPr>
          <p:cNvPr id="126" name="Google Shape;126;p20"/>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27" name="Google Shape;127;p20"/>
          <p:cNvSpPr txBox="1"/>
          <p:nvPr>
            <p:ph idx="1" type="body"/>
          </p:nvPr>
        </p:nvSpPr>
        <p:spPr>
          <a:xfrm rot="5400000">
            <a:off x="3920331" y="-1256506"/>
            <a:ext cx="4351338" cy="10515600"/>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28" name="Google Shape;128;p20"/>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29" name="Google Shape;129;p20"/>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30" name="Google Shape;130;p20"/>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ertical Title and Text" type="vertTitleAndTx">
  <p:cSld name="VERTICAL_TITLE_AND_VERTICAL_TEXT">
    <p:spTree>
      <p:nvGrpSpPr>
        <p:cNvPr id="131" name="Shape 131"/>
        <p:cNvGrpSpPr/>
        <p:nvPr/>
      </p:nvGrpSpPr>
      <p:grpSpPr>
        <a:xfrm>
          <a:off x="0" y="0"/>
          <a:ext cx="0" cy="0"/>
          <a:chOff x="0" y="0"/>
          <a:chExt cx="0" cy="0"/>
        </a:xfrm>
      </p:grpSpPr>
      <p:sp>
        <p:nvSpPr>
          <p:cNvPr id="132" name="Google Shape;132;p21"/>
          <p:cNvSpPr txBox="1"/>
          <p:nvPr>
            <p:ph type="title"/>
          </p:nvPr>
        </p:nvSpPr>
        <p:spPr>
          <a:xfrm rot="5400000">
            <a:off x="7133431" y="1956594"/>
            <a:ext cx="5811838" cy="2628900"/>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33" name="Google Shape;133;p21"/>
          <p:cNvSpPr txBox="1"/>
          <p:nvPr>
            <p:ph idx="1" type="body"/>
          </p:nvPr>
        </p:nvSpPr>
        <p:spPr>
          <a:xfrm rot="5400000">
            <a:off x="1799431" y="-596106"/>
            <a:ext cx="5811838" cy="7734300"/>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34" name="Google Shape;134;p21"/>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35" name="Google Shape;135;p21"/>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36" name="Google Shape;136;p21"/>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22" name="Shape 22"/>
        <p:cNvGrpSpPr/>
        <p:nvPr/>
      </p:nvGrpSpPr>
      <p:grpSpPr>
        <a:xfrm>
          <a:off x="0" y="0"/>
          <a:ext cx="0" cy="0"/>
          <a:chOff x="0" y="0"/>
          <a:chExt cx="0" cy="0"/>
        </a:xfrm>
      </p:grpSpPr>
      <p:sp>
        <p:nvSpPr>
          <p:cNvPr id="23" name="Google Shape;23;p3"/>
          <p:cNvSpPr txBox="1"/>
          <p:nvPr>
            <p:ph type="ctrTitle"/>
          </p:nvPr>
        </p:nvSpPr>
        <p:spPr>
          <a:xfrm>
            <a:off x="415611" y="992767"/>
            <a:ext cx="11360800" cy="2736800"/>
          </a:xfrm>
          <a:prstGeom prst="rect">
            <a:avLst/>
          </a:prstGeom>
          <a:noFill/>
          <a:ln>
            <a:noFill/>
          </a:ln>
        </p:spPr>
        <p:txBody>
          <a:bodyPr anchorCtr="0" anchor="b" bIns="91425" lIns="91425" spcFirstLastPara="1" rIns="91425" wrap="square" tIns="91425">
            <a:noAutofit/>
          </a:bodyPr>
          <a:lstStyle>
            <a:lvl1pPr lvl="0" algn="ctr">
              <a:lnSpc>
                <a:spcPct val="90000"/>
              </a:lnSpc>
              <a:spcBef>
                <a:spcPts val="0"/>
              </a:spcBef>
              <a:spcAft>
                <a:spcPts val="0"/>
              </a:spcAft>
              <a:buSzPts val="5200"/>
              <a:buNone/>
              <a:defRPr sz="6933"/>
            </a:lvl1pPr>
            <a:lvl2pPr lvl="1" algn="ctr">
              <a:lnSpc>
                <a:spcPct val="100000"/>
              </a:lnSpc>
              <a:spcBef>
                <a:spcPts val="0"/>
              </a:spcBef>
              <a:spcAft>
                <a:spcPts val="0"/>
              </a:spcAft>
              <a:buSzPts val="5200"/>
              <a:buNone/>
              <a:defRPr sz="6933"/>
            </a:lvl2pPr>
            <a:lvl3pPr lvl="2" algn="ctr">
              <a:lnSpc>
                <a:spcPct val="100000"/>
              </a:lnSpc>
              <a:spcBef>
                <a:spcPts val="0"/>
              </a:spcBef>
              <a:spcAft>
                <a:spcPts val="0"/>
              </a:spcAft>
              <a:buSzPts val="5200"/>
              <a:buNone/>
              <a:defRPr sz="6933"/>
            </a:lvl3pPr>
            <a:lvl4pPr lvl="3" algn="ctr">
              <a:lnSpc>
                <a:spcPct val="100000"/>
              </a:lnSpc>
              <a:spcBef>
                <a:spcPts val="0"/>
              </a:spcBef>
              <a:spcAft>
                <a:spcPts val="0"/>
              </a:spcAft>
              <a:buSzPts val="5200"/>
              <a:buNone/>
              <a:defRPr sz="6933"/>
            </a:lvl4pPr>
            <a:lvl5pPr lvl="4" algn="ctr">
              <a:lnSpc>
                <a:spcPct val="100000"/>
              </a:lnSpc>
              <a:spcBef>
                <a:spcPts val="0"/>
              </a:spcBef>
              <a:spcAft>
                <a:spcPts val="0"/>
              </a:spcAft>
              <a:buSzPts val="5200"/>
              <a:buNone/>
              <a:defRPr sz="6933"/>
            </a:lvl5pPr>
            <a:lvl6pPr lvl="5" algn="ctr">
              <a:lnSpc>
                <a:spcPct val="100000"/>
              </a:lnSpc>
              <a:spcBef>
                <a:spcPts val="0"/>
              </a:spcBef>
              <a:spcAft>
                <a:spcPts val="0"/>
              </a:spcAft>
              <a:buSzPts val="5200"/>
              <a:buNone/>
              <a:defRPr sz="6933"/>
            </a:lvl6pPr>
            <a:lvl7pPr lvl="6" algn="ctr">
              <a:lnSpc>
                <a:spcPct val="100000"/>
              </a:lnSpc>
              <a:spcBef>
                <a:spcPts val="0"/>
              </a:spcBef>
              <a:spcAft>
                <a:spcPts val="0"/>
              </a:spcAft>
              <a:buSzPts val="5200"/>
              <a:buNone/>
              <a:defRPr sz="6933"/>
            </a:lvl7pPr>
            <a:lvl8pPr lvl="7" algn="ctr">
              <a:lnSpc>
                <a:spcPct val="100000"/>
              </a:lnSpc>
              <a:spcBef>
                <a:spcPts val="0"/>
              </a:spcBef>
              <a:spcAft>
                <a:spcPts val="0"/>
              </a:spcAft>
              <a:buSzPts val="5200"/>
              <a:buNone/>
              <a:defRPr sz="6933"/>
            </a:lvl8pPr>
            <a:lvl9pPr lvl="8" algn="ctr">
              <a:lnSpc>
                <a:spcPct val="100000"/>
              </a:lnSpc>
              <a:spcBef>
                <a:spcPts val="0"/>
              </a:spcBef>
              <a:spcAft>
                <a:spcPts val="0"/>
              </a:spcAft>
              <a:buSzPts val="5200"/>
              <a:buNone/>
              <a:defRPr sz="6933"/>
            </a:lvl9pPr>
          </a:lstStyle>
          <a:p/>
        </p:txBody>
      </p:sp>
      <p:sp>
        <p:nvSpPr>
          <p:cNvPr id="24" name="Google Shape;24;p3"/>
          <p:cNvSpPr txBox="1"/>
          <p:nvPr>
            <p:ph idx="1" type="subTitle"/>
          </p:nvPr>
        </p:nvSpPr>
        <p:spPr>
          <a:xfrm>
            <a:off x="415600" y="3778833"/>
            <a:ext cx="11360800" cy="1056800"/>
          </a:xfrm>
          <a:prstGeom prst="rect">
            <a:avLst/>
          </a:prstGeom>
          <a:noFill/>
          <a:ln>
            <a:noFill/>
          </a:ln>
        </p:spPr>
        <p:txBody>
          <a:bodyPr anchorCtr="0" anchor="t" bIns="91425" lIns="91425" spcFirstLastPara="1" rIns="91425" wrap="square" tIns="91425">
            <a:noAutofit/>
          </a:bodyPr>
          <a:lstStyle>
            <a:lvl1pPr lvl="0" algn="ctr">
              <a:lnSpc>
                <a:spcPct val="100000"/>
              </a:lnSpc>
              <a:spcBef>
                <a:spcPts val="0"/>
              </a:spcBef>
              <a:spcAft>
                <a:spcPts val="0"/>
              </a:spcAft>
              <a:buSzPts val="2800"/>
              <a:buNone/>
              <a:defRPr sz="3733"/>
            </a:lvl1pPr>
            <a:lvl2pPr lvl="1" algn="ctr">
              <a:lnSpc>
                <a:spcPct val="100000"/>
              </a:lnSpc>
              <a:spcBef>
                <a:spcPts val="0"/>
              </a:spcBef>
              <a:spcAft>
                <a:spcPts val="0"/>
              </a:spcAft>
              <a:buSzPts val="2800"/>
              <a:buNone/>
              <a:defRPr sz="3733"/>
            </a:lvl2pPr>
            <a:lvl3pPr lvl="2" algn="ctr">
              <a:lnSpc>
                <a:spcPct val="100000"/>
              </a:lnSpc>
              <a:spcBef>
                <a:spcPts val="0"/>
              </a:spcBef>
              <a:spcAft>
                <a:spcPts val="0"/>
              </a:spcAft>
              <a:buSzPts val="2800"/>
              <a:buNone/>
              <a:defRPr sz="3733"/>
            </a:lvl3pPr>
            <a:lvl4pPr lvl="3" algn="ctr">
              <a:lnSpc>
                <a:spcPct val="100000"/>
              </a:lnSpc>
              <a:spcBef>
                <a:spcPts val="0"/>
              </a:spcBef>
              <a:spcAft>
                <a:spcPts val="0"/>
              </a:spcAft>
              <a:buSzPts val="2800"/>
              <a:buNone/>
              <a:defRPr sz="3733"/>
            </a:lvl4pPr>
            <a:lvl5pPr lvl="4" algn="ctr">
              <a:lnSpc>
                <a:spcPct val="100000"/>
              </a:lnSpc>
              <a:spcBef>
                <a:spcPts val="0"/>
              </a:spcBef>
              <a:spcAft>
                <a:spcPts val="0"/>
              </a:spcAft>
              <a:buSzPts val="2800"/>
              <a:buNone/>
              <a:defRPr sz="3733"/>
            </a:lvl5pPr>
            <a:lvl6pPr lvl="5" algn="ctr">
              <a:lnSpc>
                <a:spcPct val="100000"/>
              </a:lnSpc>
              <a:spcBef>
                <a:spcPts val="0"/>
              </a:spcBef>
              <a:spcAft>
                <a:spcPts val="0"/>
              </a:spcAft>
              <a:buSzPts val="2800"/>
              <a:buNone/>
              <a:defRPr sz="3733"/>
            </a:lvl6pPr>
            <a:lvl7pPr lvl="6" algn="ctr">
              <a:lnSpc>
                <a:spcPct val="100000"/>
              </a:lnSpc>
              <a:spcBef>
                <a:spcPts val="0"/>
              </a:spcBef>
              <a:spcAft>
                <a:spcPts val="0"/>
              </a:spcAft>
              <a:buSzPts val="2800"/>
              <a:buNone/>
              <a:defRPr sz="3733"/>
            </a:lvl7pPr>
            <a:lvl8pPr lvl="7" algn="ctr">
              <a:lnSpc>
                <a:spcPct val="100000"/>
              </a:lnSpc>
              <a:spcBef>
                <a:spcPts val="0"/>
              </a:spcBef>
              <a:spcAft>
                <a:spcPts val="0"/>
              </a:spcAft>
              <a:buSzPts val="2800"/>
              <a:buNone/>
              <a:defRPr sz="3733"/>
            </a:lvl8pPr>
            <a:lvl9pPr lvl="8" algn="ctr">
              <a:lnSpc>
                <a:spcPct val="100000"/>
              </a:lnSpc>
              <a:spcBef>
                <a:spcPts val="0"/>
              </a:spcBef>
              <a:spcAft>
                <a:spcPts val="0"/>
              </a:spcAft>
              <a:buSzPts val="2800"/>
              <a:buNone/>
              <a:defRPr sz="3733"/>
            </a:lvl9pPr>
          </a:lstStyle>
          <a:p/>
        </p:txBody>
      </p:sp>
      <p:sp>
        <p:nvSpPr>
          <p:cNvPr id="25" name="Google Shape;25;p3"/>
          <p:cNvSpPr txBox="1"/>
          <p:nvPr>
            <p:ph idx="12" type="sldNum"/>
          </p:nvPr>
        </p:nvSpPr>
        <p:spPr>
          <a:xfrm>
            <a:off x="11296611" y="6217623"/>
            <a:ext cx="731600" cy="524800"/>
          </a:xfrm>
          <a:prstGeom prst="rect">
            <a:avLst/>
          </a:prstGeom>
          <a:noFill/>
          <a:ln>
            <a:noFill/>
          </a:ln>
        </p:spPr>
        <p:txBody>
          <a:bodyPr anchorCtr="0" anchor="ctr" bIns="91425" lIns="91425" spcFirstLastPara="1" rIns="91425" wrap="square" tIns="91425">
            <a:noAutofit/>
          </a:bodyPr>
          <a:lstStyle>
            <a:lvl1pPr indent="0" lvl="0" marL="0" algn="r">
              <a:spcBef>
                <a:spcPts val="0"/>
              </a:spcBef>
              <a:buClr>
                <a:srgbClr val="888888"/>
              </a:buClr>
              <a:buSzPts val="1200"/>
              <a:buFont typeface="Calibri"/>
              <a:buNone/>
              <a:defRPr b="0" i="0" sz="1200" u="none" cap="none" strike="noStrike">
                <a:solidFill>
                  <a:srgbClr val="888888"/>
                </a:solidFill>
                <a:latin typeface="Calibri"/>
                <a:ea typeface="Calibri"/>
                <a:cs typeface="Calibri"/>
                <a:sym typeface="Calibri"/>
              </a:defRPr>
            </a:lvl1pPr>
            <a:lvl2pPr indent="0" lvl="1" marL="0" algn="r">
              <a:spcBef>
                <a:spcPts val="0"/>
              </a:spcBef>
              <a:buClr>
                <a:srgbClr val="888888"/>
              </a:buClr>
              <a:buSzPts val="1200"/>
              <a:buFont typeface="Calibri"/>
              <a:buNone/>
              <a:defRPr b="0" i="0" sz="1200" u="none" cap="none" strike="noStrike">
                <a:solidFill>
                  <a:srgbClr val="888888"/>
                </a:solidFill>
                <a:latin typeface="Calibri"/>
                <a:ea typeface="Calibri"/>
                <a:cs typeface="Calibri"/>
                <a:sym typeface="Calibri"/>
              </a:defRPr>
            </a:lvl2pPr>
            <a:lvl3pPr indent="0" lvl="2" marL="0" algn="r">
              <a:spcBef>
                <a:spcPts val="0"/>
              </a:spcBef>
              <a:buClr>
                <a:srgbClr val="888888"/>
              </a:buClr>
              <a:buSzPts val="1200"/>
              <a:buFont typeface="Calibri"/>
              <a:buNone/>
              <a:defRPr b="0" i="0" sz="1200" u="none" cap="none" strike="noStrike">
                <a:solidFill>
                  <a:srgbClr val="888888"/>
                </a:solidFill>
                <a:latin typeface="Calibri"/>
                <a:ea typeface="Calibri"/>
                <a:cs typeface="Calibri"/>
                <a:sym typeface="Calibri"/>
              </a:defRPr>
            </a:lvl3pPr>
            <a:lvl4pPr indent="0" lvl="3" marL="0" algn="r">
              <a:spcBef>
                <a:spcPts val="0"/>
              </a:spcBef>
              <a:buClr>
                <a:srgbClr val="888888"/>
              </a:buClr>
              <a:buSzPts val="1200"/>
              <a:buFont typeface="Calibri"/>
              <a:buNone/>
              <a:defRPr b="0" i="0" sz="1200" u="none" cap="none" strike="noStrike">
                <a:solidFill>
                  <a:srgbClr val="888888"/>
                </a:solidFill>
                <a:latin typeface="Calibri"/>
                <a:ea typeface="Calibri"/>
                <a:cs typeface="Calibri"/>
                <a:sym typeface="Calibri"/>
              </a:defRPr>
            </a:lvl4pPr>
            <a:lvl5pPr indent="0" lvl="4" marL="0" algn="r">
              <a:spcBef>
                <a:spcPts val="0"/>
              </a:spcBef>
              <a:buClr>
                <a:srgbClr val="888888"/>
              </a:buClr>
              <a:buSzPts val="1200"/>
              <a:buFont typeface="Calibri"/>
              <a:buNone/>
              <a:defRPr b="0" i="0" sz="1200" u="none" cap="none" strike="noStrike">
                <a:solidFill>
                  <a:srgbClr val="888888"/>
                </a:solidFill>
                <a:latin typeface="Calibri"/>
                <a:ea typeface="Calibri"/>
                <a:cs typeface="Calibri"/>
                <a:sym typeface="Calibri"/>
              </a:defRPr>
            </a:lvl5pPr>
            <a:lvl6pPr indent="0" lvl="5" marL="0" algn="r">
              <a:spcBef>
                <a:spcPts val="0"/>
              </a:spcBef>
              <a:buClr>
                <a:srgbClr val="888888"/>
              </a:buClr>
              <a:buSzPts val="1200"/>
              <a:buFont typeface="Calibri"/>
              <a:buNone/>
              <a:defRPr b="0" i="0" sz="1200" u="none" cap="none" strike="noStrike">
                <a:solidFill>
                  <a:srgbClr val="888888"/>
                </a:solidFill>
                <a:latin typeface="Calibri"/>
                <a:ea typeface="Calibri"/>
                <a:cs typeface="Calibri"/>
                <a:sym typeface="Calibri"/>
              </a:defRPr>
            </a:lvl6pPr>
            <a:lvl7pPr indent="0" lvl="6" marL="0" algn="r">
              <a:spcBef>
                <a:spcPts val="0"/>
              </a:spcBef>
              <a:buClr>
                <a:srgbClr val="888888"/>
              </a:buClr>
              <a:buSzPts val="1200"/>
              <a:buFont typeface="Calibri"/>
              <a:buNone/>
              <a:defRPr b="0" i="0" sz="1200" u="none" cap="none" strike="noStrike">
                <a:solidFill>
                  <a:srgbClr val="888888"/>
                </a:solidFill>
                <a:latin typeface="Calibri"/>
                <a:ea typeface="Calibri"/>
                <a:cs typeface="Calibri"/>
                <a:sym typeface="Calibri"/>
              </a:defRPr>
            </a:lvl7pPr>
            <a:lvl8pPr indent="0" lvl="7" marL="0" algn="r">
              <a:spcBef>
                <a:spcPts val="0"/>
              </a:spcBef>
              <a:buClr>
                <a:srgbClr val="888888"/>
              </a:buClr>
              <a:buSzPts val="1200"/>
              <a:buFont typeface="Calibri"/>
              <a:buNone/>
              <a:defRPr b="0" i="0" sz="1200" u="none" cap="none" strike="noStrike">
                <a:solidFill>
                  <a:srgbClr val="888888"/>
                </a:solidFill>
                <a:latin typeface="Calibri"/>
                <a:ea typeface="Calibri"/>
                <a:cs typeface="Calibri"/>
                <a:sym typeface="Calibri"/>
              </a:defRPr>
            </a:lvl8pPr>
            <a:lvl9pPr indent="0" lvl="8" marL="0" algn="r">
              <a:spcBef>
                <a:spcPts val="0"/>
              </a:spcBef>
              <a:buClr>
                <a:srgbClr val="888888"/>
              </a:buClr>
              <a:buSzPts val="1200"/>
              <a:buFont typeface="Calibri"/>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26" name="Shape 26"/>
        <p:cNvGrpSpPr/>
        <p:nvPr/>
      </p:nvGrpSpPr>
      <p:grpSpPr>
        <a:xfrm>
          <a:off x="0" y="0"/>
          <a:ext cx="0" cy="0"/>
          <a:chOff x="0" y="0"/>
          <a:chExt cx="0" cy="0"/>
        </a:xfrm>
      </p:grpSpPr>
      <p:sp>
        <p:nvSpPr>
          <p:cNvPr id="27" name="Google Shape;27;p4"/>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8" name="Google Shape;28;p4"/>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29" name="Google Shape;29;p4"/>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Clr>
                <a:srgbClr val="888888"/>
              </a:buClr>
              <a:buSzPts val="1400"/>
              <a:buFont typeface="Calibri"/>
              <a:buNone/>
              <a:defRPr/>
            </a:lvl1pPr>
            <a:lvl2pPr lvl="1" algn="l">
              <a:spcBef>
                <a:spcPts val="0"/>
              </a:spcBef>
              <a:spcAft>
                <a:spcPts val="0"/>
              </a:spcAft>
              <a:buClr>
                <a:schemeClr val="dk1"/>
              </a:buClr>
              <a:buSzPts val="1400"/>
              <a:buFont typeface="Calibri"/>
              <a:buNone/>
              <a:defRPr/>
            </a:lvl2pPr>
            <a:lvl3pPr lvl="2" algn="l">
              <a:spcBef>
                <a:spcPts val="0"/>
              </a:spcBef>
              <a:spcAft>
                <a:spcPts val="0"/>
              </a:spcAft>
              <a:buClr>
                <a:schemeClr val="dk1"/>
              </a:buClr>
              <a:buSzPts val="1400"/>
              <a:buFont typeface="Calibri"/>
              <a:buNone/>
              <a:defRPr/>
            </a:lvl3pPr>
            <a:lvl4pPr lvl="3" algn="l">
              <a:spcBef>
                <a:spcPts val="0"/>
              </a:spcBef>
              <a:spcAft>
                <a:spcPts val="0"/>
              </a:spcAft>
              <a:buClr>
                <a:schemeClr val="dk1"/>
              </a:buClr>
              <a:buSzPts val="1400"/>
              <a:buFont typeface="Calibri"/>
              <a:buNone/>
              <a:defRPr/>
            </a:lvl4pPr>
            <a:lvl5pPr lvl="4" algn="l">
              <a:spcBef>
                <a:spcPts val="0"/>
              </a:spcBef>
              <a:spcAft>
                <a:spcPts val="0"/>
              </a:spcAft>
              <a:buClr>
                <a:schemeClr val="dk1"/>
              </a:buClr>
              <a:buSzPts val="1400"/>
              <a:buFont typeface="Calibri"/>
              <a:buNone/>
              <a:defRPr/>
            </a:lvl5pPr>
            <a:lvl6pPr lvl="5" algn="l">
              <a:spcBef>
                <a:spcPts val="0"/>
              </a:spcBef>
              <a:spcAft>
                <a:spcPts val="0"/>
              </a:spcAft>
              <a:buClr>
                <a:schemeClr val="dk1"/>
              </a:buClr>
              <a:buSzPts val="1400"/>
              <a:buFont typeface="Calibri"/>
              <a:buNone/>
              <a:defRPr/>
            </a:lvl6pPr>
            <a:lvl7pPr lvl="6" algn="l">
              <a:spcBef>
                <a:spcPts val="0"/>
              </a:spcBef>
              <a:spcAft>
                <a:spcPts val="0"/>
              </a:spcAft>
              <a:buClr>
                <a:schemeClr val="dk1"/>
              </a:buClr>
              <a:buSzPts val="1400"/>
              <a:buFont typeface="Calibri"/>
              <a:buNone/>
              <a:defRPr/>
            </a:lvl7pPr>
            <a:lvl8pPr lvl="7" algn="l">
              <a:spcBef>
                <a:spcPts val="0"/>
              </a:spcBef>
              <a:spcAft>
                <a:spcPts val="0"/>
              </a:spcAft>
              <a:buClr>
                <a:schemeClr val="dk1"/>
              </a:buClr>
              <a:buSzPts val="1400"/>
              <a:buFont typeface="Calibri"/>
              <a:buNone/>
              <a:defRPr/>
            </a:lvl8pPr>
            <a:lvl9pPr lvl="8" algn="l">
              <a:spcBef>
                <a:spcPts val="0"/>
              </a:spcBef>
              <a:spcAft>
                <a:spcPts val="0"/>
              </a:spcAft>
              <a:buClr>
                <a:schemeClr val="dk1"/>
              </a:buClr>
              <a:buSzPts val="1400"/>
              <a:buFont typeface="Calibri"/>
              <a:buNone/>
              <a:defRPr/>
            </a:lvl9pPr>
          </a:lstStyle>
          <a:p/>
        </p:txBody>
      </p:sp>
      <p:sp>
        <p:nvSpPr>
          <p:cNvPr id="30" name="Google Shape;30;p4"/>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Clr>
                <a:srgbClr val="888888"/>
              </a:buClr>
              <a:buSzPts val="1400"/>
              <a:buFont typeface="Calibri"/>
              <a:buNone/>
              <a:defRPr/>
            </a:lvl1pPr>
            <a:lvl2pPr lvl="1" algn="l">
              <a:spcBef>
                <a:spcPts val="0"/>
              </a:spcBef>
              <a:spcAft>
                <a:spcPts val="0"/>
              </a:spcAft>
              <a:buClr>
                <a:schemeClr val="dk1"/>
              </a:buClr>
              <a:buSzPts val="1400"/>
              <a:buFont typeface="Calibri"/>
              <a:buNone/>
              <a:defRPr/>
            </a:lvl2pPr>
            <a:lvl3pPr lvl="2" algn="l">
              <a:spcBef>
                <a:spcPts val="0"/>
              </a:spcBef>
              <a:spcAft>
                <a:spcPts val="0"/>
              </a:spcAft>
              <a:buClr>
                <a:schemeClr val="dk1"/>
              </a:buClr>
              <a:buSzPts val="1400"/>
              <a:buFont typeface="Calibri"/>
              <a:buNone/>
              <a:defRPr/>
            </a:lvl3pPr>
            <a:lvl4pPr lvl="3" algn="l">
              <a:spcBef>
                <a:spcPts val="0"/>
              </a:spcBef>
              <a:spcAft>
                <a:spcPts val="0"/>
              </a:spcAft>
              <a:buClr>
                <a:schemeClr val="dk1"/>
              </a:buClr>
              <a:buSzPts val="1400"/>
              <a:buFont typeface="Calibri"/>
              <a:buNone/>
              <a:defRPr/>
            </a:lvl4pPr>
            <a:lvl5pPr lvl="4" algn="l">
              <a:spcBef>
                <a:spcPts val="0"/>
              </a:spcBef>
              <a:spcAft>
                <a:spcPts val="0"/>
              </a:spcAft>
              <a:buClr>
                <a:schemeClr val="dk1"/>
              </a:buClr>
              <a:buSzPts val="1400"/>
              <a:buFont typeface="Calibri"/>
              <a:buNone/>
              <a:defRPr/>
            </a:lvl5pPr>
            <a:lvl6pPr lvl="5" algn="l">
              <a:spcBef>
                <a:spcPts val="0"/>
              </a:spcBef>
              <a:spcAft>
                <a:spcPts val="0"/>
              </a:spcAft>
              <a:buClr>
                <a:schemeClr val="dk1"/>
              </a:buClr>
              <a:buSzPts val="1400"/>
              <a:buFont typeface="Calibri"/>
              <a:buNone/>
              <a:defRPr/>
            </a:lvl6pPr>
            <a:lvl7pPr lvl="6" algn="l">
              <a:spcBef>
                <a:spcPts val="0"/>
              </a:spcBef>
              <a:spcAft>
                <a:spcPts val="0"/>
              </a:spcAft>
              <a:buClr>
                <a:schemeClr val="dk1"/>
              </a:buClr>
              <a:buSzPts val="1400"/>
              <a:buFont typeface="Calibri"/>
              <a:buNone/>
              <a:defRPr/>
            </a:lvl7pPr>
            <a:lvl8pPr lvl="7" algn="l">
              <a:spcBef>
                <a:spcPts val="0"/>
              </a:spcBef>
              <a:spcAft>
                <a:spcPts val="0"/>
              </a:spcAft>
              <a:buClr>
                <a:schemeClr val="dk1"/>
              </a:buClr>
              <a:buSzPts val="1400"/>
              <a:buFont typeface="Calibri"/>
              <a:buNone/>
              <a:defRPr/>
            </a:lvl8pPr>
            <a:lvl9pPr lvl="8" algn="l">
              <a:spcBef>
                <a:spcPts val="0"/>
              </a:spcBef>
              <a:spcAft>
                <a:spcPts val="0"/>
              </a:spcAft>
              <a:buClr>
                <a:schemeClr val="dk1"/>
              </a:buClr>
              <a:buSzPts val="1400"/>
              <a:buFont typeface="Calibri"/>
              <a:buNone/>
              <a:defRPr/>
            </a:lvl9pPr>
          </a:lstStyle>
          <a:p/>
        </p:txBody>
      </p:sp>
      <p:sp>
        <p:nvSpPr>
          <p:cNvPr id="31" name="Google Shape;31;p4"/>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spcBef>
                <a:spcPts val="0"/>
              </a:spcBef>
              <a:spcAft>
                <a:spcPts val="0"/>
              </a:spcAft>
              <a:buClr>
                <a:srgbClr val="888888"/>
              </a:buClr>
              <a:buSzPts val="1200"/>
              <a:buFont typeface="Calibri"/>
              <a:buNone/>
              <a:defRPr b="0" i="0" sz="1200" u="none" cap="none" strike="noStrike">
                <a:solidFill>
                  <a:srgbClr val="888888"/>
                </a:solidFill>
                <a:latin typeface="Calibri"/>
                <a:ea typeface="Calibri"/>
                <a:cs typeface="Calibri"/>
                <a:sym typeface="Calibri"/>
              </a:defRPr>
            </a:lvl1pPr>
            <a:lvl2pPr indent="0" lvl="1" marL="0" marR="0" algn="r">
              <a:spcBef>
                <a:spcPts val="0"/>
              </a:spcBef>
              <a:spcAft>
                <a:spcPts val="0"/>
              </a:spcAft>
              <a:buClr>
                <a:srgbClr val="888888"/>
              </a:buClr>
              <a:buSzPts val="1200"/>
              <a:buFont typeface="Calibri"/>
              <a:buNone/>
              <a:defRPr b="0" i="0" sz="1200" u="none" cap="none" strike="noStrike">
                <a:solidFill>
                  <a:srgbClr val="888888"/>
                </a:solidFill>
                <a:latin typeface="Calibri"/>
                <a:ea typeface="Calibri"/>
                <a:cs typeface="Calibri"/>
                <a:sym typeface="Calibri"/>
              </a:defRPr>
            </a:lvl2pPr>
            <a:lvl3pPr indent="0" lvl="2" marL="0" marR="0" algn="r">
              <a:spcBef>
                <a:spcPts val="0"/>
              </a:spcBef>
              <a:spcAft>
                <a:spcPts val="0"/>
              </a:spcAft>
              <a:buClr>
                <a:srgbClr val="888888"/>
              </a:buClr>
              <a:buSzPts val="1200"/>
              <a:buFont typeface="Calibri"/>
              <a:buNone/>
              <a:defRPr b="0" i="0" sz="1200" u="none" cap="none" strike="noStrike">
                <a:solidFill>
                  <a:srgbClr val="888888"/>
                </a:solidFill>
                <a:latin typeface="Calibri"/>
                <a:ea typeface="Calibri"/>
                <a:cs typeface="Calibri"/>
                <a:sym typeface="Calibri"/>
              </a:defRPr>
            </a:lvl3pPr>
            <a:lvl4pPr indent="0" lvl="3" marL="0" marR="0" algn="r">
              <a:spcBef>
                <a:spcPts val="0"/>
              </a:spcBef>
              <a:spcAft>
                <a:spcPts val="0"/>
              </a:spcAft>
              <a:buClr>
                <a:srgbClr val="888888"/>
              </a:buClr>
              <a:buSzPts val="1200"/>
              <a:buFont typeface="Calibri"/>
              <a:buNone/>
              <a:defRPr b="0" i="0" sz="1200" u="none" cap="none" strike="noStrike">
                <a:solidFill>
                  <a:srgbClr val="888888"/>
                </a:solidFill>
                <a:latin typeface="Calibri"/>
                <a:ea typeface="Calibri"/>
                <a:cs typeface="Calibri"/>
                <a:sym typeface="Calibri"/>
              </a:defRPr>
            </a:lvl4pPr>
            <a:lvl5pPr indent="0" lvl="4" marL="0" marR="0" algn="r">
              <a:spcBef>
                <a:spcPts val="0"/>
              </a:spcBef>
              <a:spcAft>
                <a:spcPts val="0"/>
              </a:spcAft>
              <a:buClr>
                <a:srgbClr val="888888"/>
              </a:buClr>
              <a:buSzPts val="1200"/>
              <a:buFont typeface="Calibri"/>
              <a:buNone/>
              <a:defRPr b="0" i="0" sz="1200" u="none" cap="none" strike="noStrike">
                <a:solidFill>
                  <a:srgbClr val="888888"/>
                </a:solidFill>
                <a:latin typeface="Calibri"/>
                <a:ea typeface="Calibri"/>
                <a:cs typeface="Calibri"/>
                <a:sym typeface="Calibri"/>
              </a:defRPr>
            </a:lvl5pPr>
            <a:lvl6pPr indent="0" lvl="5" marL="0" marR="0" algn="r">
              <a:spcBef>
                <a:spcPts val="0"/>
              </a:spcBef>
              <a:spcAft>
                <a:spcPts val="0"/>
              </a:spcAft>
              <a:buClr>
                <a:srgbClr val="888888"/>
              </a:buClr>
              <a:buSzPts val="1200"/>
              <a:buFont typeface="Calibri"/>
              <a:buNone/>
              <a:defRPr b="0" i="0" sz="1200" u="none" cap="none" strike="noStrike">
                <a:solidFill>
                  <a:srgbClr val="888888"/>
                </a:solidFill>
                <a:latin typeface="Calibri"/>
                <a:ea typeface="Calibri"/>
                <a:cs typeface="Calibri"/>
                <a:sym typeface="Calibri"/>
              </a:defRPr>
            </a:lvl6pPr>
            <a:lvl7pPr indent="0" lvl="6" marL="0" marR="0" algn="r">
              <a:spcBef>
                <a:spcPts val="0"/>
              </a:spcBef>
              <a:spcAft>
                <a:spcPts val="0"/>
              </a:spcAft>
              <a:buClr>
                <a:srgbClr val="888888"/>
              </a:buClr>
              <a:buSzPts val="1200"/>
              <a:buFont typeface="Calibri"/>
              <a:buNone/>
              <a:defRPr b="0" i="0" sz="1200" u="none" cap="none" strike="noStrike">
                <a:solidFill>
                  <a:srgbClr val="888888"/>
                </a:solidFill>
                <a:latin typeface="Calibri"/>
                <a:ea typeface="Calibri"/>
                <a:cs typeface="Calibri"/>
                <a:sym typeface="Calibri"/>
              </a:defRPr>
            </a:lvl7pPr>
            <a:lvl8pPr indent="0" lvl="7" marL="0" marR="0" algn="r">
              <a:spcBef>
                <a:spcPts val="0"/>
              </a:spcBef>
              <a:spcAft>
                <a:spcPts val="0"/>
              </a:spcAft>
              <a:buClr>
                <a:srgbClr val="888888"/>
              </a:buClr>
              <a:buSzPts val="1200"/>
              <a:buFont typeface="Calibri"/>
              <a:buNone/>
              <a:defRPr b="0" i="0" sz="1200" u="none" cap="none" strike="noStrike">
                <a:solidFill>
                  <a:srgbClr val="888888"/>
                </a:solidFill>
                <a:latin typeface="Calibri"/>
                <a:ea typeface="Calibri"/>
                <a:cs typeface="Calibri"/>
                <a:sym typeface="Calibri"/>
              </a:defRPr>
            </a:lvl8pPr>
            <a:lvl9pPr indent="0" lvl="8" marL="0" marR="0" algn="r">
              <a:spcBef>
                <a:spcPts val="0"/>
              </a:spcBef>
              <a:spcAft>
                <a:spcPts val="0"/>
              </a:spcAft>
              <a:buClr>
                <a:srgbClr val="888888"/>
              </a:buClr>
              <a:buSzPts val="1200"/>
              <a:buFont typeface="Calibri"/>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32" name="Shape 32"/>
        <p:cNvGrpSpPr/>
        <p:nvPr/>
      </p:nvGrpSpPr>
      <p:grpSpPr>
        <a:xfrm>
          <a:off x="0" y="0"/>
          <a:ext cx="0" cy="0"/>
          <a:chOff x="0" y="0"/>
          <a:chExt cx="0" cy="0"/>
        </a:xfrm>
      </p:grpSpPr>
      <p:sp>
        <p:nvSpPr>
          <p:cNvPr id="33" name="Google Shape;33;p5"/>
          <p:cNvSpPr txBox="1"/>
          <p:nvPr>
            <p:ph type="title"/>
          </p:nvPr>
        </p:nvSpPr>
        <p:spPr>
          <a:xfrm>
            <a:off x="831850" y="1709738"/>
            <a:ext cx="10515600" cy="2852737"/>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6000"/>
              <a:buFont typeface="Calibri"/>
              <a:buNone/>
              <a:defRPr sz="6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4" name="Google Shape;34;p5"/>
          <p:cNvSpPr txBox="1"/>
          <p:nvPr>
            <p:ph idx="1" type="body"/>
          </p:nvPr>
        </p:nvSpPr>
        <p:spPr>
          <a:xfrm>
            <a:off x="831850" y="4589463"/>
            <a:ext cx="10515600" cy="1500187"/>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rgbClr val="888888"/>
              </a:buClr>
              <a:buSzPts val="2400"/>
              <a:buNone/>
              <a:defRPr sz="2400">
                <a:solidFill>
                  <a:srgbClr val="888888"/>
                </a:solidFill>
              </a:defRPr>
            </a:lvl1pPr>
            <a:lvl2pPr indent="-228600" lvl="1" marL="914400" algn="l">
              <a:lnSpc>
                <a:spcPct val="90000"/>
              </a:lnSpc>
              <a:spcBef>
                <a:spcPts val="500"/>
              </a:spcBef>
              <a:spcAft>
                <a:spcPts val="0"/>
              </a:spcAft>
              <a:buClr>
                <a:srgbClr val="888888"/>
              </a:buClr>
              <a:buSzPts val="2000"/>
              <a:buNone/>
              <a:defRPr sz="2000">
                <a:solidFill>
                  <a:srgbClr val="888888"/>
                </a:solidFill>
              </a:defRPr>
            </a:lvl2pPr>
            <a:lvl3pPr indent="-228600" lvl="2" marL="1371600" algn="l">
              <a:lnSpc>
                <a:spcPct val="90000"/>
              </a:lnSpc>
              <a:spcBef>
                <a:spcPts val="500"/>
              </a:spcBef>
              <a:spcAft>
                <a:spcPts val="0"/>
              </a:spcAft>
              <a:buClr>
                <a:srgbClr val="888888"/>
              </a:buClr>
              <a:buSzPts val="1800"/>
              <a:buNone/>
              <a:defRPr sz="1800">
                <a:solidFill>
                  <a:srgbClr val="888888"/>
                </a:solidFill>
              </a:defRPr>
            </a:lvl3pPr>
            <a:lvl4pPr indent="-228600" lvl="3" marL="1828800" algn="l">
              <a:lnSpc>
                <a:spcPct val="90000"/>
              </a:lnSpc>
              <a:spcBef>
                <a:spcPts val="500"/>
              </a:spcBef>
              <a:spcAft>
                <a:spcPts val="0"/>
              </a:spcAft>
              <a:buClr>
                <a:srgbClr val="888888"/>
              </a:buClr>
              <a:buSzPts val="1600"/>
              <a:buNone/>
              <a:defRPr sz="1600">
                <a:solidFill>
                  <a:srgbClr val="888888"/>
                </a:solidFill>
              </a:defRPr>
            </a:lvl4pPr>
            <a:lvl5pPr indent="-228600" lvl="4" marL="2286000" algn="l">
              <a:lnSpc>
                <a:spcPct val="90000"/>
              </a:lnSpc>
              <a:spcBef>
                <a:spcPts val="500"/>
              </a:spcBef>
              <a:spcAft>
                <a:spcPts val="0"/>
              </a:spcAft>
              <a:buClr>
                <a:srgbClr val="888888"/>
              </a:buClr>
              <a:buSzPts val="1600"/>
              <a:buNone/>
              <a:defRPr sz="1600">
                <a:solidFill>
                  <a:srgbClr val="888888"/>
                </a:solidFill>
              </a:defRPr>
            </a:lvl5pPr>
            <a:lvl6pPr indent="-228600" lvl="5" marL="2743200" algn="l">
              <a:lnSpc>
                <a:spcPct val="90000"/>
              </a:lnSpc>
              <a:spcBef>
                <a:spcPts val="500"/>
              </a:spcBef>
              <a:spcAft>
                <a:spcPts val="0"/>
              </a:spcAft>
              <a:buClr>
                <a:srgbClr val="888888"/>
              </a:buClr>
              <a:buSzPts val="1600"/>
              <a:buNone/>
              <a:defRPr sz="1600">
                <a:solidFill>
                  <a:srgbClr val="888888"/>
                </a:solidFill>
              </a:defRPr>
            </a:lvl6pPr>
            <a:lvl7pPr indent="-228600" lvl="6" marL="3200400" algn="l">
              <a:lnSpc>
                <a:spcPct val="90000"/>
              </a:lnSpc>
              <a:spcBef>
                <a:spcPts val="500"/>
              </a:spcBef>
              <a:spcAft>
                <a:spcPts val="0"/>
              </a:spcAft>
              <a:buClr>
                <a:srgbClr val="888888"/>
              </a:buClr>
              <a:buSzPts val="1600"/>
              <a:buNone/>
              <a:defRPr sz="1600">
                <a:solidFill>
                  <a:srgbClr val="888888"/>
                </a:solidFill>
              </a:defRPr>
            </a:lvl7pPr>
            <a:lvl8pPr indent="-228600" lvl="7" marL="3657600" algn="l">
              <a:lnSpc>
                <a:spcPct val="90000"/>
              </a:lnSpc>
              <a:spcBef>
                <a:spcPts val="500"/>
              </a:spcBef>
              <a:spcAft>
                <a:spcPts val="0"/>
              </a:spcAft>
              <a:buClr>
                <a:srgbClr val="888888"/>
              </a:buClr>
              <a:buSzPts val="1600"/>
              <a:buNone/>
              <a:defRPr sz="1600">
                <a:solidFill>
                  <a:srgbClr val="888888"/>
                </a:solidFill>
              </a:defRPr>
            </a:lvl8pPr>
            <a:lvl9pPr indent="-228600" lvl="8" marL="4114800" algn="l">
              <a:lnSpc>
                <a:spcPct val="90000"/>
              </a:lnSpc>
              <a:spcBef>
                <a:spcPts val="500"/>
              </a:spcBef>
              <a:spcAft>
                <a:spcPts val="0"/>
              </a:spcAft>
              <a:buClr>
                <a:srgbClr val="888888"/>
              </a:buClr>
              <a:buSzPts val="1600"/>
              <a:buNone/>
              <a:defRPr sz="1600">
                <a:solidFill>
                  <a:srgbClr val="888888"/>
                </a:solidFill>
              </a:defRPr>
            </a:lvl9pPr>
          </a:lstStyle>
          <a:p/>
        </p:txBody>
      </p:sp>
      <p:sp>
        <p:nvSpPr>
          <p:cNvPr id="35" name="Google Shape;35;p5"/>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Clr>
                <a:srgbClr val="888888"/>
              </a:buClr>
              <a:buSzPts val="1400"/>
              <a:buFont typeface="Calibri"/>
              <a:buNone/>
              <a:defRPr/>
            </a:lvl1pPr>
            <a:lvl2pPr lvl="1" algn="l">
              <a:spcBef>
                <a:spcPts val="0"/>
              </a:spcBef>
              <a:spcAft>
                <a:spcPts val="0"/>
              </a:spcAft>
              <a:buClr>
                <a:schemeClr val="dk1"/>
              </a:buClr>
              <a:buSzPts val="1400"/>
              <a:buFont typeface="Calibri"/>
              <a:buNone/>
              <a:defRPr/>
            </a:lvl2pPr>
            <a:lvl3pPr lvl="2" algn="l">
              <a:spcBef>
                <a:spcPts val="0"/>
              </a:spcBef>
              <a:spcAft>
                <a:spcPts val="0"/>
              </a:spcAft>
              <a:buClr>
                <a:schemeClr val="dk1"/>
              </a:buClr>
              <a:buSzPts val="1400"/>
              <a:buFont typeface="Calibri"/>
              <a:buNone/>
              <a:defRPr/>
            </a:lvl3pPr>
            <a:lvl4pPr lvl="3" algn="l">
              <a:spcBef>
                <a:spcPts val="0"/>
              </a:spcBef>
              <a:spcAft>
                <a:spcPts val="0"/>
              </a:spcAft>
              <a:buClr>
                <a:schemeClr val="dk1"/>
              </a:buClr>
              <a:buSzPts val="1400"/>
              <a:buFont typeface="Calibri"/>
              <a:buNone/>
              <a:defRPr/>
            </a:lvl4pPr>
            <a:lvl5pPr lvl="4" algn="l">
              <a:spcBef>
                <a:spcPts val="0"/>
              </a:spcBef>
              <a:spcAft>
                <a:spcPts val="0"/>
              </a:spcAft>
              <a:buClr>
                <a:schemeClr val="dk1"/>
              </a:buClr>
              <a:buSzPts val="1400"/>
              <a:buFont typeface="Calibri"/>
              <a:buNone/>
              <a:defRPr/>
            </a:lvl5pPr>
            <a:lvl6pPr lvl="5" algn="l">
              <a:spcBef>
                <a:spcPts val="0"/>
              </a:spcBef>
              <a:spcAft>
                <a:spcPts val="0"/>
              </a:spcAft>
              <a:buClr>
                <a:schemeClr val="dk1"/>
              </a:buClr>
              <a:buSzPts val="1400"/>
              <a:buFont typeface="Calibri"/>
              <a:buNone/>
              <a:defRPr/>
            </a:lvl6pPr>
            <a:lvl7pPr lvl="6" algn="l">
              <a:spcBef>
                <a:spcPts val="0"/>
              </a:spcBef>
              <a:spcAft>
                <a:spcPts val="0"/>
              </a:spcAft>
              <a:buClr>
                <a:schemeClr val="dk1"/>
              </a:buClr>
              <a:buSzPts val="1400"/>
              <a:buFont typeface="Calibri"/>
              <a:buNone/>
              <a:defRPr/>
            </a:lvl7pPr>
            <a:lvl8pPr lvl="7" algn="l">
              <a:spcBef>
                <a:spcPts val="0"/>
              </a:spcBef>
              <a:spcAft>
                <a:spcPts val="0"/>
              </a:spcAft>
              <a:buClr>
                <a:schemeClr val="dk1"/>
              </a:buClr>
              <a:buSzPts val="1400"/>
              <a:buFont typeface="Calibri"/>
              <a:buNone/>
              <a:defRPr/>
            </a:lvl8pPr>
            <a:lvl9pPr lvl="8" algn="l">
              <a:spcBef>
                <a:spcPts val="0"/>
              </a:spcBef>
              <a:spcAft>
                <a:spcPts val="0"/>
              </a:spcAft>
              <a:buClr>
                <a:schemeClr val="dk1"/>
              </a:buClr>
              <a:buSzPts val="1400"/>
              <a:buFont typeface="Calibri"/>
              <a:buNone/>
              <a:defRPr/>
            </a:lvl9pPr>
          </a:lstStyle>
          <a:p/>
        </p:txBody>
      </p:sp>
      <p:sp>
        <p:nvSpPr>
          <p:cNvPr id="36" name="Google Shape;36;p5"/>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Clr>
                <a:srgbClr val="888888"/>
              </a:buClr>
              <a:buSzPts val="1400"/>
              <a:buFont typeface="Calibri"/>
              <a:buNone/>
              <a:defRPr/>
            </a:lvl1pPr>
            <a:lvl2pPr lvl="1" algn="l">
              <a:spcBef>
                <a:spcPts val="0"/>
              </a:spcBef>
              <a:spcAft>
                <a:spcPts val="0"/>
              </a:spcAft>
              <a:buClr>
                <a:schemeClr val="dk1"/>
              </a:buClr>
              <a:buSzPts val="1400"/>
              <a:buFont typeface="Calibri"/>
              <a:buNone/>
              <a:defRPr/>
            </a:lvl2pPr>
            <a:lvl3pPr lvl="2" algn="l">
              <a:spcBef>
                <a:spcPts val="0"/>
              </a:spcBef>
              <a:spcAft>
                <a:spcPts val="0"/>
              </a:spcAft>
              <a:buClr>
                <a:schemeClr val="dk1"/>
              </a:buClr>
              <a:buSzPts val="1400"/>
              <a:buFont typeface="Calibri"/>
              <a:buNone/>
              <a:defRPr/>
            </a:lvl3pPr>
            <a:lvl4pPr lvl="3" algn="l">
              <a:spcBef>
                <a:spcPts val="0"/>
              </a:spcBef>
              <a:spcAft>
                <a:spcPts val="0"/>
              </a:spcAft>
              <a:buClr>
                <a:schemeClr val="dk1"/>
              </a:buClr>
              <a:buSzPts val="1400"/>
              <a:buFont typeface="Calibri"/>
              <a:buNone/>
              <a:defRPr/>
            </a:lvl4pPr>
            <a:lvl5pPr lvl="4" algn="l">
              <a:spcBef>
                <a:spcPts val="0"/>
              </a:spcBef>
              <a:spcAft>
                <a:spcPts val="0"/>
              </a:spcAft>
              <a:buClr>
                <a:schemeClr val="dk1"/>
              </a:buClr>
              <a:buSzPts val="1400"/>
              <a:buFont typeface="Calibri"/>
              <a:buNone/>
              <a:defRPr/>
            </a:lvl5pPr>
            <a:lvl6pPr lvl="5" algn="l">
              <a:spcBef>
                <a:spcPts val="0"/>
              </a:spcBef>
              <a:spcAft>
                <a:spcPts val="0"/>
              </a:spcAft>
              <a:buClr>
                <a:schemeClr val="dk1"/>
              </a:buClr>
              <a:buSzPts val="1400"/>
              <a:buFont typeface="Calibri"/>
              <a:buNone/>
              <a:defRPr/>
            </a:lvl6pPr>
            <a:lvl7pPr lvl="6" algn="l">
              <a:spcBef>
                <a:spcPts val="0"/>
              </a:spcBef>
              <a:spcAft>
                <a:spcPts val="0"/>
              </a:spcAft>
              <a:buClr>
                <a:schemeClr val="dk1"/>
              </a:buClr>
              <a:buSzPts val="1400"/>
              <a:buFont typeface="Calibri"/>
              <a:buNone/>
              <a:defRPr/>
            </a:lvl7pPr>
            <a:lvl8pPr lvl="7" algn="l">
              <a:spcBef>
                <a:spcPts val="0"/>
              </a:spcBef>
              <a:spcAft>
                <a:spcPts val="0"/>
              </a:spcAft>
              <a:buClr>
                <a:schemeClr val="dk1"/>
              </a:buClr>
              <a:buSzPts val="1400"/>
              <a:buFont typeface="Calibri"/>
              <a:buNone/>
              <a:defRPr/>
            </a:lvl8pPr>
            <a:lvl9pPr lvl="8" algn="l">
              <a:spcBef>
                <a:spcPts val="0"/>
              </a:spcBef>
              <a:spcAft>
                <a:spcPts val="0"/>
              </a:spcAft>
              <a:buClr>
                <a:schemeClr val="dk1"/>
              </a:buClr>
              <a:buSzPts val="1400"/>
              <a:buFont typeface="Calibri"/>
              <a:buNone/>
              <a:defRPr/>
            </a:lvl9pPr>
          </a:lstStyle>
          <a:p/>
        </p:txBody>
      </p:sp>
      <p:sp>
        <p:nvSpPr>
          <p:cNvPr id="37" name="Google Shape;37;p5"/>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spcBef>
                <a:spcPts val="0"/>
              </a:spcBef>
              <a:spcAft>
                <a:spcPts val="0"/>
              </a:spcAft>
              <a:buClr>
                <a:srgbClr val="888888"/>
              </a:buClr>
              <a:buSzPts val="1200"/>
              <a:buFont typeface="Calibri"/>
              <a:buNone/>
              <a:defRPr b="0" i="0" sz="1200" u="none" cap="none" strike="noStrike">
                <a:solidFill>
                  <a:srgbClr val="888888"/>
                </a:solidFill>
                <a:latin typeface="Calibri"/>
                <a:ea typeface="Calibri"/>
                <a:cs typeface="Calibri"/>
                <a:sym typeface="Calibri"/>
              </a:defRPr>
            </a:lvl1pPr>
            <a:lvl2pPr indent="0" lvl="1" marL="0" marR="0" algn="r">
              <a:spcBef>
                <a:spcPts val="0"/>
              </a:spcBef>
              <a:spcAft>
                <a:spcPts val="0"/>
              </a:spcAft>
              <a:buClr>
                <a:srgbClr val="888888"/>
              </a:buClr>
              <a:buSzPts val="1200"/>
              <a:buFont typeface="Calibri"/>
              <a:buNone/>
              <a:defRPr b="0" i="0" sz="1200" u="none" cap="none" strike="noStrike">
                <a:solidFill>
                  <a:srgbClr val="888888"/>
                </a:solidFill>
                <a:latin typeface="Calibri"/>
                <a:ea typeface="Calibri"/>
                <a:cs typeface="Calibri"/>
                <a:sym typeface="Calibri"/>
              </a:defRPr>
            </a:lvl2pPr>
            <a:lvl3pPr indent="0" lvl="2" marL="0" marR="0" algn="r">
              <a:spcBef>
                <a:spcPts val="0"/>
              </a:spcBef>
              <a:spcAft>
                <a:spcPts val="0"/>
              </a:spcAft>
              <a:buClr>
                <a:srgbClr val="888888"/>
              </a:buClr>
              <a:buSzPts val="1200"/>
              <a:buFont typeface="Calibri"/>
              <a:buNone/>
              <a:defRPr b="0" i="0" sz="1200" u="none" cap="none" strike="noStrike">
                <a:solidFill>
                  <a:srgbClr val="888888"/>
                </a:solidFill>
                <a:latin typeface="Calibri"/>
                <a:ea typeface="Calibri"/>
                <a:cs typeface="Calibri"/>
                <a:sym typeface="Calibri"/>
              </a:defRPr>
            </a:lvl3pPr>
            <a:lvl4pPr indent="0" lvl="3" marL="0" marR="0" algn="r">
              <a:spcBef>
                <a:spcPts val="0"/>
              </a:spcBef>
              <a:spcAft>
                <a:spcPts val="0"/>
              </a:spcAft>
              <a:buClr>
                <a:srgbClr val="888888"/>
              </a:buClr>
              <a:buSzPts val="1200"/>
              <a:buFont typeface="Calibri"/>
              <a:buNone/>
              <a:defRPr b="0" i="0" sz="1200" u="none" cap="none" strike="noStrike">
                <a:solidFill>
                  <a:srgbClr val="888888"/>
                </a:solidFill>
                <a:latin typeface="Calibri"/>
                <a:ea typeface="Calibri"/>
                <a:cs typeface="Calibri"/>
                <a:sym typeface="Calibri"/>
              </a:defRPr>
            </a:lvl4pPr>
            <a:lvl5pPr indent="0" lvl="4" marL="0" marR="0" algn="r">
              <a:spcBef>
                <a:spcPts val="0"/>
              </a:spcBef>
              <a:spcAft>
                <a:spcPts val="0"/>
              </a:spcAft>
              <a:buClr>
                <a:srgbClr val="888888"/>
              </a:buClr>
              <a:buSzPts val="1200"/>
              <a:buFont typeface="Calibri"/>
              <a:buNone/>
              <a:defRPr b="0" i="0" sz="1200" u="none" cap="none" strike="noStrike">
                <a:solidFill>
                  <a:srgbClr val="888888"/>
                </a:solidFill>
                <a:latin typeface="Calibri"/>
                <a:ea typeface="Calibri"/>
                <a:cs typeface="Calibri"/>
                <a:sym typeface="Calibri"/>
              </a:defRPr>
            </a:lvl5pPr>
            <a:lvl6pPr indent="0" lvl="5" marL="0" marR="0" algn="r">
              <a:spcBef>
                <a:spcPts val="0"/>
              </a:spcBef>
              <a:spcAft>
                <a:spcPts val="0"/>
              </a:spcAft>
              <a:buClr>
                <a:srgbClr val="888888"/>
              </a:buClr>
              <a:buSzPts val="1200"/>
              <a:buFont typeface="Calibri"/>
              <a:buNone/>
              <a:defRPr b="0" i="0" sz="1200" u="none" cap="none" strike="noStrike">
                <a:solidFill>
                  <a:srgbClr val="888888"/>
                </a:solidFill>
                <a:latin typeface="Calibri"/>
                <a:ea typeface="Calibri"/>
                <a:cs typeface="Calibri"/>
                <a:sym typeface="Calibri"/>
              </a:defRPr>
            </a:lvl6pPr>
            <a:lvl7pPr indent="0" lvl="6" marL="0" marR="0" algn="r">
              <a:spcBef>
                <a:spcPts val="0"/>
              </a:spcBef>
              <a:spcAft>
                <a:spcPts val="0"/>
              </a:spcAft>
              <a:buClr>
                <a:srgbClr val="888888"/>
              </a:buClr>
              <a:buSzPts val="1200"/>
              <a:buFont typeface="Calibri"/>
              <a:buNone/>
              <a:defRPr b="0" i="0" sz="1200" u="none" cap="none" strike="noStrike">
                <a:solidFill>
                  <a:srgbClr val="888888"/>
                </a:solidFill>
                <a:latin typeface="Calibri"/>
                <a:ea typeface="Calibri"/>
                <a:cs typeface="Calibri"/>
                <a:sym typeface="Calibri"/>
              </a:defRPr>
            </a:lvl7pPr>
            <a:lvl8pPr indent="0" lvl="7" marL="0" marR="0" algn="r">
              <a:spcBef>
                <a:spcPts val="0"/>
              </a:spcBef>
              <a:spcAft>
                <a:spcPts val="0"/>
              </a:spcAft>
              <a:buClr>
                <a:srgbClr val="888888"/>
              </a:buClr>
              <a:buSzPts val="1200"/>
              <a:buFont typeface="Calibri"/>
              <a:buNone/>
              <a:defRPr b="0" i="0" sz="1200" u="none" cap="none" strike="noStrike">
                <a:solidFill>
                  <a:srgbClr val="888888"/>
                </a:solidFill>
                <a:latin typeface="Calibri"/>
                <a:ea typeface="Calibri"/>
                <a:cs typeface="Calibri"/>
                <a:sym typeface="Calibri"/>
              </a:defRPr>
            </a:lvl8pPr>
            <a:lvl9pPr indent="0" lvl="8" marL="0" marR="0" algn="r">
              <a:spcBef>
                <a:spcPts val="0"/>
              </a:spcBef>
              <a:spcAft>
                <a:spcPts val="0"/>
              </a:spcAft>
              <a:buClr>
                <a:srgbClr val="888888"/>
              </a:buClr>
              <a:buSzPts val="1200"/>
              <a:buFont typeface="Calibri"/>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38" name="Shape 38"/>
        <p:cNvGrpSpPr/>
        <p:nvPr/>
      </p:nvGrpSpPr>
      <p:grpSpPr>
        <a:xfrm>
          <a:off x="0" y="0"/>
          <a:ext cx="0" cy="0"/>
          <a:chOff x="0" y="0"/>
          <a:chExt cx="0" cy="0"/>
        </a:xfrm>
      </p:grpSpPr>
      <p:sp>
        <p:nvSpPr>
          <p:cNvPr id="39" name="Google Shape;39;p6"/>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0" name="Google Shape;40;p6"/>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Clr>
                <a:srgbClr val="888888"/>
              </a:buClr>
              <a:buSzPts val="1400"/>
              <a:buFont typeface="Calibri"/>
              <a:buNone/>
              <a:defRPr/>
            </a:lvl1pPr>
            <a:lvl2pPr lvl="1" algn="l">
              <a:spcBef>
                <a:spcPts val="0"/>
              </a:spcBef>
              <a:spcAft>
                <a:spcPts val="0"/>
              </a:spcAft>
              <a:buClr>
                <a:schemeClr val="dk1"/>
              </a:buClr>
              <a:buSzPts val="1400"/>
              <a:buFont typeface="Calibri"/>
              <a:buNone/>
              <a:defRPr/>
            </a:lvl2pPr>
            <a:lvl3pPr lvl="2" algn="l">
              <a:spcBef>
                <a:spcPts val="0"/>
              </a:spcBef>
              <a:spcAft>
                <a:spcPts val="0"/>
              </a:spcAft>
              <a:buClr>
                <a:schemeClr val="dk1"/>
              </a:buClr>
              <a:buSzPts val="1400"/>
              <a:buFont typeface="Calibri"/>
              <a:buNone/>
              <a:defRPr/>
            </a:lvl3pPr>
            <a:lvl4pPr lvl="3" algn="l">
              <a:spcBef>
                <a:spcPts val="0"/>
              </a:spcBef>
              <a:spcAft>
                <a:spcPts val="0"/>
              </a:spcAft>
              <a:buClr>
                <a:schemeClr val="dk1"/>
              </a:buClr>
              <a:buSzPts val="1400"/>
              <a:buFont typeface="Calibri"/>
              <a:buNone/>
              <a:defRPr/>
            </a:lvl4pPr>
            <a:lvl5pPr lvl="4" algn="l">
              <a:spcBef>
                <a:spcPts val="0"/>
              </a:spcBef>
              <a:spcAft>
                <a:spcPts val="0"/>
              </a:spcAft>
              <a:buClr>
                <a:schemeClr val="dk1"/>
              </a:buClr>
              <a:buSzPts val="1400"/>
              <a:buFont typeface="Calibri"/>
              <a:buNone/>
              <a:defRPr/>
            </a:lvl5pPr>
            <a:lvl6pPr lvl="5" algn="l">
              <a:spcBef>
                <a:spcPts val="0"/>
              </a:spcBef>
              <a:spcAft>
                <a:spcPts val="0"/>
              </a:spcAft>
              <a:buClr>
                <a:schemeClr val="dk1"/>
              </a:buClr>
              <a:buSzPts val="1400"/>
              <a:buFont typeface="Calibri"/>
              <a:buNone/>
              <a:defRPr/>
            </a:lvl6pPr>
            <a:lvl7pPr lvl="6" algn="l">
              <a:spcBef>
                <a:spcPts val="0"/>
              </a:spcBef>
              <a:spcAft>
                <a:spcPts val="0"/>
              </a:spcAft>
              <a:buClr>
                <a:schemeClr val="dk1"/>
              </a:buClr>
              <a:buSzPts val="1400"/>
              <a:buFont typeface="Calibri"/>
              <a:buNone/>
              <a:defRPr/>
            </a:lvl7pPr>
            <a:lvl8pPr lvl="7" algn="l">
              <a:spcBef>
                <a:spcPts val="0"/>
              </a:spcBef>
              <a:spcAft>
                <a:spcPts val="0"/>
              </a:spcAft>
              <a:buClr>
                <a:schemeClr val="dk1"/>
              </a:buClr>
              <a:buSzPts val="1400"/>
              <a:buFont typeface="Calibri"/>
              <a:buNone/>
              <a:defRPr/>
            </a:lvl8pPr>
            <a:lvl9pPr lvl="8" algn="l">
              <a:spcBef>
                <a:spcPts val="0"/>
              </a:spcBef>
              <a:spcAft>
                <a:spcPts val="0"/>
              </a:spcAft>
              <a:buClr>
                <a:schemeClr val="dk1"/>
              </a:buClr>
              <a:buSzPts val="1400"/>
              <a:buFont typeface="Calibri"/>
              <a:buNone/>
              <a:defRPr/>
            </a:lvl9pPr>
          </a:lstStyle>
          <a:p/>
        </p:txBody>
      </p:sp>
      <p:sp>
        <p:nvSpPr>
          <p:cNvPr id="41" name="Google Shape;41;p6"/>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Clr>
                <a:srgbClr val="888888"/>
              </a:buClr>
              <a:buSzPts val="1400"/>
              <a:buFont typeface="Calibri"/>
              <a:buNone/>
              <a:defRPr/>
            </a:lvl1pPr>
            <a:lvl2pPr lvl="1" algn="l">
              <a:spcBef>
                <a:spcPts val="0"/>
              </a:spcBef>
              <a:spcAft>
                <a:spcPts val="0"/>
              </a:spcAft>
              <a:buClr>
                <a:schemeClr val="dk1"/>
              </a:buClr>
              <a:buSzPts val="1400"/>
              <a:buFont typeface="Calibri"/>
              <a:buNone/>
              <a:defRPr/>
            </a:lvl2pPr>
            <a:lvl3pPr lvl="2" algn="l">
              <a:spcBef>
                <a:spcPts val="0"/>
              </a:spcBef>
              <a:spcAft>
                <a:spcPts val="0"/>
              </a:spcAft>
              <a:buClr>
                <a:schemeClr val="dk1"/>
              </a:buClr>
              <a:buSzPts val="1400"/>
              <a:buFont typeface="Calibri"/>
              <a:buNone/>
              <a:defRPr/>
            </a:lvl3pPr>
            <a:lvl4pPr lvl="3" algn="l">
              <a:spcBef>
                <a:spcPts val="0"/>
              </a:spcBef>
              <a:spcAft>
                <a:spcPts val="0"/>
              </a:spcAft>
              <a:buClr>
                <a:schemeClr val="dk1"/>
              </a:buClr>
              <a:buSzPts val="1400"/>
              <a:buFont typeface="Calibri"/>
              <a:buNone/>
              <a:defRPr/>
            </a:lvl4pPr>
            <a:lvl5pPr lvl="4" algn="l">
              <a:spcBef>
                <a:spcPts val="0"/>
              </a:spcBef>
              <a:spcAft>
                <a:spcPts val="0"/>
              </a:spcAft>
              <a:buClr>
                <a:schemeClr val="dk1"/>
              </a:buClr>
              <a:buSzPts val="1400"/>
              <a:buFont typeface="Calibri"/>
              <a:buNone/>
              <a:defRPr/>
            </a:lvl5pPr>
            <a:lvl6pPr lvl="5" algn="l">
              <a:spcBef>
                <a:spcPts val="0"/>
              </a:spcBef>
              <a:spcAft>
                <a:spcPts val="0"/>
              </a:spcAft>
              <a:buClr>
                <a:schemeClr val="dk1"/>
              </a:buClr>
              <a:buSzPts val="1400"/>
              <a:buFont typeface="Calibri"/>
              <a:buNone/>
              <a:defRPr/>
            </a:lvl6pPr>
            <a:lvl7pPr lvl="6" algn="l">
              <a:spcBef>
                <a:spcPts val="0"/>
              </a:spcBef>
              <a:spcAft>
                <a:spcPts val="0"/>
              </a:spcAft>
              <a:buClr>
                <a:schemeClr val="dk1"/>
              </a:buClr>
              <a:buSzPts val="1400"/>
              <a:buFont typeface="Calibri"/>
              <a:buNone/>
              <a:defRPr/>
            </a:lvl7pPr>
            <a:lvl8pPr lvl="7" algn="l">
              <a:spcBef>
                <a:spcPts val="0"/>
              </a:spcBef>
              <a:spcAft>
                <a:spcPts val="0"/>
              </a:spcAft>
              <a:buClr>
                <a:schemeClr val="dk1"/>
              </a:buClr>
              <a:buSzPts val="1400"/>
              <a:buFont typeface="Calibri"/>
              <a:buNone/>
              <a:defRPr/>
            </a:lvl8pPr>
            <a:lvl9pPr lvl="8" algn="l">
              <a:spcBef>
                <a:spcPts val="0"/>
              </a:spcBef>
              <a:spcAft>
                <a:spcPts val="0"/>
              </a:spcAft>
              <a:buClr>
                <a:schemeClr val="dk1"/>
              </a:buClr>
              <a:buSzPts val="1400"/>
              <a:buFont typeface="Calibri"/>
              <a:buNone/>
              <a:defRPr/>
            </a:lvl9pPr>
          </a:lstStyle>
          <a:p/>
        </p:txBody>
      </p:sp>
      <p:sp>
        <p:nvSpPr>
          <p:cNvPr id="42" name="Google Shape;42;p6"/>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spcBef>
                <a:spcPts val="0"/>
              </a:spcBef>
              <a:spcAft>
                <a:spcPts val="0"/>
              </a:spcAft>
              <a:buClr>
                <a:srgbClr val="888888"/>
              </a:buClr>
              <a:buSzPts val="1200"/>
              <a:buFont typeface="Calibri"/>
              <a:buNone/>
              <a:defRPr b="0" i="0" sz="1200" u="none" cap="none" strike="noStrike">
                <a:solidFill>
                  <a:srgbClr val="888888"/>
                </a:solidFill>
                <a:latin typeface="Calibri"/>
                <a:ea typeface="Calibri"/>
                <a:cs typeface="Calibri"/>
                <a:sym typeface="Calibri"/>
              </a:defRPr>
            </a:lvl1pPr>
            <a:lvl2pPr indent="0" lvl="1" marL="0" marR="0" algn="r">
              <a:spcBef>
                <a:spcPts val="0"/>
              </a:spcBef>
              <a:spcAft>
                <a:spcPts val="0"/>
              </a:spcAft>
              <a:buClr>
                <a:srgbClr val="888888"/>
              </a:buClr>
              <a:buSzPts val="1200"/>
              <a:buFont typeface="Calibri"/>
              <a:buNone/>
              <a:defRPr b="0" i="0" sz="1200" u="none" cap="none" strike="noStrike">
                <a:solidFill>
                  <a:srgbClr val="888888"/>
                </a:solidFill>
                <a:latin typeface="Calibri"/>
                <a:ea typeface="Calibri"/>
                <a:cs typeface="Calibri"/>
                <a:sym typeface="Calibri"/>
              </a:defRPr>
            </a:lvl2pPr>
            <a:lvl3pPr indent="0" lvl="2" marL="0" marR="0" algn="r">
              <a:spcBef>
                <a:spcPts val="0"/>
              </a:spcBef>
              <a:spcAft>
                <a:spcPts val="0"/>
              </a:spcAft>
              <a:buClr>
                <a:srgbClr val="888888"/>
              </a:buClr>
              <a:buSzPts val="1200"/>
              <a:buFont typeface="Calibri"/>
              <a:buNone/>
              <a:defRPr b="0" i="0" sz="1200" u="none" cap="none" strike="noStrike">
                <a:solidFill>
                  <a:srgbClr val="888888"/>
                </a:solidFill>
                <a:latin typeface="Calibri"/>
                <a:ea typeface="Calibri"/>
                <a:cs typeface="Calibri"/>
                <a:sym typeface="Calibri"/>
              </a:defRPr>
            </a:lvl3pPr>
            <a:lvl4pPr indent="0" lvl="3" marL="0" marR="0" algn="r">
              <a:spcBef>
                <a:spcPts val="0"/>
              </a:spcBef>
              <a:spcAft>
                <a:spcPts val="0"/>
              </a:spcAft>
              <a:buClr>
                <a:srgbClr val="888888"/>
              </a:buClr>
              <a:buSzPts val="1200"/>
              <a:buFont typeface="Calibri"/>
              <a:buNone/>
              <a:defRPr b="0" i="0" sz="1200" u="none" cap="none" strike="noStrike">
                <a:solidFill>
                  <a:srgbClr val="888888"/>
                </a:solidFill>
                <a:latin typeface="Calibri"/>
                <a:ea typeface="Calibri"/>
                <a:cs typeface="Calibri"/>
                <a:sym typeface="Calibri"/>
              </a:defRPr>
            </a:lvl4pPr>
            <a:lvl5pPr indent="0" lvl="4" marL="0" marR="0" algn="r">
              <a:spcBef>
                <a:spcPts val="0"/>
              </a:spcBef>
              <a:spcAft>
                <a:spcPts val="0"/>
              </a:spcAft>
              <a:buClr>
                <a:srgbClr val="888888"/>
              </a:buClr>
              <a:buSzPts val="1200"/>
              <a:buFont typeface="Calibri"/>
              <a:buNone/>
              <a:defRPr b="0" i="0" sz="1200" u="none" cap="none" strike="noStrike">
                <a:solidFill>
                  <a:srgbClr val="888888"/>
                </a:solidFill>
                <a:latin typeface="Calibri"/>
                <a:ea typeface="Calibri"/>
                <a:cs typeface="Calibri"/>
                <a:sym typeface="Calibri"/>
              </a:defRPr>
            </a:lvl5pPr>
            <a:lvl6pPr indent="0" lvl="5" marL="0" marR="0" algn="r">
              <a:spcBef>
                <a:spcPts val="0"/>
              </a:spcBef>
              <a:spcAft>
                <a:spcPts val="0"/>
              </a:spcAft>
              <a:buClr>
                <a:srgbClr val="888888"/>
              </a:buClr>
              <a:buSzPts val="1200"/>
              <a:buFont typeface="Calibri"/>
              <a:buNone/>
              <a:defRPr b="0" i="0" sz="1200" u="none" cap="none" strike="noStrike">
                <a:solidFill>
                  <a:srgbClr val="888888"/>
                </a:solidFill>
                <a:latin typeface="Calibri"/>
                <a:ea typeface="Calibri"/>
                <a:cs typeface="Calibri"/>
                <a:sym typeface="Calibri"/>
              </a:defRPr>
            </a:lvl6pPr>
            <a:lvl7pPr indent="0" lvl="6" marL="0" marR="0" algn="r">
              <a:spcBef>
                <a:spcPts val="0"/>
              </a:spcBef>
              <a:spcAft>
                <a:spcPts val="0"/>
              </a:spcAft>
              <a:buClr>
                <a:srgbClr val="888888"/>
              </a:buClr>
              <a:buSzPts val="1200"/>
              <a:buFont typeface="Calibri"/>
              <a:buNone/>
              <a:defRPr b="0" i="0" sz="1200" u="none" cap="none" strike="noStrike">
                <a:solidFill>
                  <a:srgbClr val="888888"/>
                </a:solidFill>
                <a:latin typeface="Calibri"/>
                <a:ea typeface="Calibri"/>
                <a:cs typeface="Calibri"/>
                <a:sym typeface="Calibri"/>
              </a:defRPr>
            </a:lvl7pPr>
            <a:lvl8pPr indent="0" lvl="7" marL="0" marR="0" algn="r">
              <a:spcBef>
                <a:spcPts val="0"/>
              </a:spcBef>
              <a:spcAft>
                <a:spcPts val="0"/>
              </a:spcAft>
              <a:buClr>
                <a:srgbClr val="888888"/>
              </a:buClr>
              <a:buSzPts val="1200"/>
              <a:buFont typeface="Calibri"/>
              <a:buNone/>
              <a:defRPr b="0" i="0" sz="1200" u="none" cap="none" strike="noStrike">
                <a:solidFill>
                  <a:srgbClr val="888888"/>
                </a:solidFill>
                <a:latin typeface="Calibri"/>
                <a:ea typeface="Calibri"/>
                <a:cs typeface="Calibri"/>
                <a:sym typeface="Calibri"/>
              </a:defRPr>
            </a:lvl8pPr>
            <a:lvl9pPr indent="0" lvl="8" marL="0" marR="0" algn="r">
              <a:spcBef>
                <a:spcPts val="0"/>
              </a:spcBef>
              <a:spcAft>
                <a:spcPts val="0"/>
              </a:spcAft>
              <a:buClr>
                <a:srgbClr val="888888"/>
              </a:buClr>
              <a:buSzPts val="1200"/>
              <a:buFont typeface="Calibri"/>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type="objTx">
  <p:cSld name="OBJECT_WITH_CAPTION_TEXT">
    <p:spTree>
      <p:nvGrpSpPr>
        <p:cNvPr id="43" name="Shape 43"/>
        <p:cNvGrpSpPr/>
        <p:nvPr/>
      </p:nvGrpSpPr>
      <p:grpSpPr>
        <a:xfrm>
          <a:off x="0" y="0"/>
          <a:ext cx="0" cy="0"/>
          <a:chOff x="0" y="0"/>
          <a:chExt cx="0" cy="0"/>
        </a:xfrm>
      </p:grpSpPr>
      <p:sp>
        <p:nvSpPr>
          <p:cNvPr id="44" name="Google Shape;44;p7"/>
          <p:cNvSpPr txBox="1"/>
          <p:nvPr>
            <p:ph type="title"/>
          </p:nvPr>
        </p:nvSpPr>
        <p:spPr>
          <a:xfrm>
            <a:off x="839788" y="457200"/>
            <a:ext cx="3932237" cy="1600200"/>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3200"/>
              <a:buFont typeface="Calibri"/>
              <a:buNone/>
              <a:defRPr sz="3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5" name="Google Shape;45;p7"/>
          <p:cNvSpPr txBox="1"/>
          <p:nvPr>
            <p:ph idx="1" type="body"/>
          </p:nvPr>
        </p:nvSpPr>
        <p:spPr>
          <a:xfrm>
            <a:off x="5183188" y="987425"/>
            <a:ext cx="6172200" cy="4873625"/>
          </a:xfrm>
          <a:prstGeom prst="rect">
            <a:avLst/>
          </a:prstGeom>
          <a:noFill/>
          <a:ln>
            <a:noFill/>
          </a:ln>
        </p:spPr>
        <p:txBody>
          <a:bodyPr anchorCtr="0" anchor="t" bIns="45700" lIns="91425" spcFirstLastPara="1" rIns="91425" wrap="square" tIns="45700">
            <a:normAutofit/>
          </a:bodyPr>
          <a:lstStyle>
            <a:lvl1pPr indent="-431800" lvl="0" marL="457200" algn="l">
              <a:lnSpc>
                <a:spcPct val="90000"/>
              </a:lnSpc>
              <a:spcBef>
                <a:spcPts val="1000"/>
              </a:spcBef>
              <a:spcAft>
                <a:spcPts val="0"/>
              </a:spcAft>
              <a:buClr>
                <a:schemeClr val="dk1"/>
              </a:buClr>
              <a:buSzPts val="3200"/>
              <a:buChar char="•"/>
              <a:defRPr sz="3200"/>
            </a:lvl1pPr>
            <a:lvl2pPr indent="-406400" lvl="1" marL="914400" algn="l">
              <a:lnSpc>
                <a:spcPct val="90000"/>
              </a:lnSpc>
              <a:spcBef>
                <a:spcPts val="500"/>
              </a:spcBef>
              <a:spcAft>
                <a:spcPts val="0"/>
              </a:spcAft>
              <a:buClr>
                <a:schemeClr val="dk1"/>
              </a:buClr>
              <a:buSzPts val="2800"/>
              <a:buChar char="•"/>
              <a:defRPr sz="2800"/>
            </a:lvl2pPr>
            <a:lvl3pPr indent="-381000" lvl="2" marL="1371600" algn="l">
              <a:lnSpc>
                <a:spcPct val="90000"/>
              </a:lnSpc>
              <a:spcBef>
                <a:spcPts val="500"/>
              </a:spcBef>
              <a:spcAft>
                <a:spcPts val="0"/>
              </a:spcAft>
              <a:buClr>
                <a:schemeClr val="dk1"/>
              </a:buClr>
              <a:buSzPts val="2400"/>
              <a:buChar char="•"/>
              <a:defRPr sz="2400"/>
            </a:lvl3pPr>
            <a:lvl4pPr indent="-355600" lvl="3" marL="1828800" algn="l">
              <a:lnSpc>
                <a:spcPct val="90000"/>
              </a:lnSpc>
              <a:spcBef>
                <a:spcPts val="500"/>
              </a:spcBef>
              <a:spcAft>
                <a:spcPts val="0"/>
              </a:spcAft>
              <a:buClr>
                <a:schemeClr val="dk1"/>
              </a:buClr>
              <a:buSzPts val="2000"/>
              <a:buChar char="•"/>
              <a:defRPr sz="2000"/>
            </a:lvl4pPr>
            <a:lvl5pPr indent="-355600" lvl="4" marL="2286000" algn="l">
              <a:lnSpc>
                <a:spcPct val="90000"/>
              </a:lnSpc>
              <a:spcBef>
                <a:spcPts val="500"/>
              </a:spcBef>
              <a:spcAft>
                <a:spcPts val="0"/>
              </a:spcAft>
              <a:buClr>
                <a:schemeClr val="dk1"/>
              </a:buClr>
              <a:buSzPts val="2000"/>
              <a:buChar char="•"/>
              <a:defRPr sz="2000"/>
            </a:lvl5pPr>
            <a:lvl6pPr indent="-355600" lvl="5" marL="2743200" algn="l">
              <a:lnSpc>
                <a:spcPct val="90000"/>
              </a:lnSpc>
              <a:spcBef>
                <a:spcPts val="500"/>
              </a:spcBef>
              <a:spcAft>
                <a:spcPts val="0"/>
              </a:spcAft>
              <a:buClr>
                <a:schemeClr val="dk1"/>
              </a:buClr>
              <a:buSzPts val="2000"/>
              <a:buChar char="•"/>
              <a:defRPr sz="2000"/>
            </a:lvl6pPr>
            <a:lvl7pPr indent="-355600" lvl="6" marL="3200400" algn="l">
              <a:lnSpc>
                <a:spcPct val="90000"/>
              </a:lnSpc>
              <a:spcBef>
                <a:spcPts val="500"/>
              </a:spcBef>
              <a:spcAft>
                <a:spcPts val="0"/>
              </a:spcAft>
              <a:buClr>
                <a:schemeClr val="dk1"/>
              </a:buClr>
              <a:buSzPts val="2000"/>
              <a:buChar char="•"/>
              <a:defRPr sz="2000"/>
            </a:lvl7pPr>
            <a:lvl8pPr indent="-355600" lvl="7" marL="3657600" algn="l">
              <a:lnSpc>
                <a:spcPct val="90000"/>
              </a:lnSpc>
              <a:spcBef>
                <a:spcPts val="500"/>
              </a:spcBef>
              <a:spcAft>
                <a:spcPts val="0"/>
              </a:spcAft>
              <a:buClr>
                <a:schemeClr val="dk1"/>
              </a:buClr>
              <a:buSzPts val="2000"/>
              <a:buChar char="•"/>
              <a:defRPr sz="2000"/>
            </a:lvl8pPr>
            <a:lvl9pPr indent="-355600" lvl="8" marL="4114800" algn="l">
              <a:lnSpc>
                <a:spcPct val="90000"/>
              </a:lnSpc>
              <a:spcBef>
                <a:spcPts val="500"/>
              </a:spcBef>
              <a:spcAft>
                <a:spcPts val="0"/>
              </a:spcAft>
              <a:buClr>
                <a:schemeClr val="dk1"/>
              </a:buClr>
              <a:buSzPts val="2000"/>
              <a:buChar char="•"/>
              <a:defRPr sz="2000"/>
            </a:lvl9pPr>
          </a:lstStyle>
          <a:p/>
        </p:txBody>
      </p:sp>
      <p:sp>
        <p:nvSpPr>
          <p:cNvPr id="46" name="Google Shape;46;p7"/>
          <p:cNvSpPr txBox="1"/>
          <p:nvPr>
            <p:ph idx="2" type="body"/>
          </p:nvPr>
        </p:nvSpPr>
        <p:spPr>
          <a:xfrm>
            <a:off x="839788" y="2057400"/>
            <a:ext cx="3932237" cy="3811588"/>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1600"/>
              <a:buNone/>
              <a:defRPr sz="1600"/>
            </a:lvl1pPr>
            <a:lvl2pPr indent="-228600" lvl="1" marL="914400" algn="l">
              <a:lnSpc>
                <a:spcPct val="90000"/>
              </a:lnSpc>
              <a:spcBef>
                <a:spcPts val="500"/>
              </a:spcBef>
              <a:spcAft>
                <a:spcPts val="0"/>
              </a:spcAft>
              <a:buClr>
                <a:schemeClr val="dk1"/>
              </a:buClr>
              <a:buSzPts val="1400"/>
              <a:buNone/>
              <a:defRPr sz="1400"/>
            </a:lvl2pPr>
            <a:lvl3pPr indent="-228600" lvl="2" marL="1371600" algn="l">
              <a:lnSpc>
                <a:spcPct val="90000"/>
              </a:lnSpc>
              <a:spcBef>
                <a:spcPts val="500"/>
              </a:spcBef>
              <a:spcAft>
                <a:spcPts val="0"/>
              </a:spcAft>
              <a:buClr>
                <a:schemeClr val="dk1"/>
              </a:buClr>
              <a:buSzPts val="1200"/>
              <a:buNone/>
              <a:defRPr sz="1200"/>
            </a:lvl3pPr>
            <a:lvl4pPr indent="-228600" lvl="3" marL="1828800" algn="l">
              <a:lnSpc>
                <a:spcPct val="90000"/>
              </a:lnSpc>
              <a:spcBef>
                <a:spcPts val="500"/>
              </a:spcBef>
              <a:spcAft>
                <a:spcPts val="0"/>
              </a:spcAft>
              <a:buClr>
                <a:schemeClr val="dk1"/>
              </a:buClr>
              <a:buSzPts val="1000"/>
              <a:buNone/>
              <a:defRPr sz="1000"/>
            </a:lvl4pPr>
            <a:lvl5pPr indent="-228600" lvl="4" marL="2286000" algn="l">
              <a:lnSpc>
                <a:spcPct val="90000"/>
              </a:lnSpc>
              <a:spcBef>
                <a:spcPts val="500"/>
              </a:spcBef>
              <a:spcAft>
                <a:spcPts val="0"/>
              </a:spcAft>
              <a:buClr>
                <a:schemeClr val="dk1"/>
              </a:buClr>
              <a:buSzPts val="1000"/>
              <a:buNone/>
              <a:defRPr sz="1000"/>
            </a:lvl5pPr>
            <a:lvl6pPr indent="-228600" lvl="5" marL="2743200" algn="l">
              <a:lnSpc>
                <a:spcPct val="90000"/>
              </a:lnSpc>
              <a:spcBef>
                <a:spcPts val="500"/>
              </a:spcBef>
              <a:spcAft>
                <a:spcPts val="0"/>
              </a:spcAft>
              <a:buClr>
                <a:schemeClr val="dk1"/>
              </a:buClr>
              <a:buSzPts val="1000"/>
              <a:buNone/>
              <a:defRPr sz="1000"/>
            </a:lvl6pPr>
            <a:lvl7pPr indent="-228600" lvl="6" marL="3200400" algn="l">
              <a:lnSpc>
                <a:spcPct val="90000"/>
              </a:lnSpc>
              <a:spcBef>
                <a:spcPts val="500"/>
              </a:spcBef>
              <a:spcAft>
                <a:spcPts val="0"/>
              </a:spcAft>
              <a:buClr>
                <a:schemeClr val="dk1"/>
              </a:buClr>
              <a:buSzPts val="1000"/>
              <a:buNone/>
              <a:defRPr sz="1000"/>
            </a:lvl7pPr>
            <a:lvl8pPr indent="-228600" lvl="7" marL="3657600" algn="l">
              <a:lnSpc>
                <a:spcPct val="90000"/>
              </a:lnSpc>
              <a:spcBef>
                <a:spcPts val="500"/>
              </a:spcBef>
              <a:spcAft>
                <a:spcPts val="0"/>
              </a:spcAft>
              <a:buClr>
                <a:schemeClr val="dk1"/>
              </a:buClr>
              <a:buSzPts val="1000"/>
              <a:buNone/>
              <a:defRPr sz="1000"/>
            </a:lvl8pPr>
            <a:lvl9pPr indent="-228600" lvl="8" marL="4114800" algn="l">
              <a:lnSpc>
                <a:spcPct val="90000"/>
              </a:lnSpc>
              <a:spcBef>
                <a:spcPts val="500"/>
              </a:spcBef>
              <a:spcAft>
                <a:spcPts val="0"/>
              </a:spcAft>
              <a:buClr>
                <a:schemeClr val="dk1"/>
              </a:buClr>
              <a:buSzPts val="1000"/>
              <a:buNone/>
              <a:defRPr sz="1000"/>
            </a:lvl9pPr>
          </a:lstStyle>
          <a:p/>
        </p:txBody>
      </p:sp>
      <p:sp>
        <p:nvSpPr>
          <p:cNvPr id="47" name="Google Shape;47;p7"/>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Clr>
                <a:srgbClr val="888888"/>
              </a:buClr>
              <a:buSzPts val="1400"/>
              <a:buFont typeface="Calibri"/>
              <a:buNone/>
              <a:defRPr/>
            </a:lvl1pPr>
            <a:lvl2pPr lvl="1" algn="l">
              <a:spcBef>
                <a:spcPts val="0"/>
              </a:spcBef>
              <a:spcAft>
                <a:spcPts val="0"/>
              </a:spcAft>
              <a:buClr>
                <a:schemeClr val="dk1"/>
              </a:buClr>
              <a:buSzPts val="1400"/>
              <a:buFont typeface="Calibri"/>
              <a:buNone/>
              <a:defRPr/>
            </a:lvl2pPr>
            <a:lvl3pPr lvl="2" algn="l">
              <a:spcBef>
                <a:spcPts val="0"/>
              </a:spcBef>
              <a:spcAft>
                <a:spcPts val="0"/>
              </a:spcAft>
              <a:buClr>
                <a:schemeClr val="dk1"/>
              </a:buClr>
              <a:buSzPts val="1400"/>
              <a:buFont typeface="Calibri"/>
              <a:buNone/>
              <a:defRPr/>
            </a:lvl3pPr>
            <a:lvl4pPr lvl="3" algn="l">
              <a:spcBef>
                <a:spcPts val="0"/>
              </a:spcBef>
              <a:spcAft>
                <a:spcPts val="0"/>
              </a:spcAft>
              <a:buClr>
                <a:schemeClr val="dk1"/>
              </a:buClr>
              <a:buSzPts val="1400"/>
              <a:buFont typeface="Calibri"/>
              <a:buNone/>
              <a:defRPr/>
            </a:lvl4pPr>
            <a:lvl5pPr lvl="4" algn="l">
              <a:spcBef>
                <a:spcPts val="0"/>
              </a:spcBef>
              <a:spcAft>
                <a:spcPts val="0"/>
              </a:spcAft>
              <a:buClr>
                <a:schemeClr val="dk1"/>
              </a:buClr>
              <a:buSzPts val="1400"/>
              <a:buFont typeface="Calibri"/>
              <a:buNone/>
              <a:defRPr/>
            </a:lvl5pPr>
            <a:lvl6pPr lvl="5" algn="l">
              <a:spcBef>
                <a:spcPts val="0"/>
              </a:spcBef>
              <a:spcAft>
                <a:spcPts val="0"/>
              </a:spcAft>
              <a:buClr>
                <a:schemeClr val="dk1"/>
              </a:buClr>
              <a:buSzPts val="1400"/>
              <a:buFont typeface="Calibri"/>
              <a:buNone/>
              <a:defRPr/>
            </a:lvl6pPr>
            <a:lvl7pPr lvl="6" algn="l">
              <a:spcBef>
                <a:spcPts val="0"/>
              </a:spcBef>
              <a:spcAft>
                <a:spcPts val="0"/>
              </a:spcAft>
              <a:buClr>
                <a:schemeClr val="dk1"/>
              </a:buClr>
              <a:buSzPts val="1400"/>
              <a:buFont typeface="Calibri"/>
              <a:buNone/>
              <a:defRPr/>
            </a:lvl7pPr>
            <a:lvl8pPr lvl="7" algn="l">
              <a:spcBef>
                <a:spcPts val="0"/>
              </a:spcBef>
              <a:spcAft>
                <a:spcPts val="0"/>
              </a:spcAft>
              <a:buClr>
                <a:schemeClr val="dk1"/>
              </a:buClr>
              <a:buSzPts val="1400"/>
              <a:buFont typeface="Calibri"/>
              <a:buNone/>
              <a:defRPr/>
            </a:lvl8pPr>
            <a:lvl9pPr lvl="8" algn="l">
              <a:spcBef>
                <a:spcPts val="0"/>
              </a:spcBef>
              <a:spcAft>
                <a:spcPts val="0"/>
              </a:spcAft>
              <a:buClr>
                <a:schemeClr val="dk1"/>
              </a:buClr>
              <a:buSzPts val="1400"/>
              <a:buFont typeface="Calibri"/>
              <a:buNone/>
              <a:defRPr/>
            </a:lvl9pPr>
          </a:lstStyle>
          <a:p/>
        </p:txBody>
      </p:sp>
      <p:sp>
        <p:nvSpPr>
          <p:cNvPr id="48" name="Google Shape;48;p7"/>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Clr>
                <a:srgbClr val="888888"/>
              </a:buClr>
              <a:buSzPts val="1400"/>
              <a:buFont typeface="Calibri"/>
              <a:buNone/>
              <a:defRPr/>
            </a:lvl1pPr>
            <a:lvl2pPr lvl="1" algn="l">
              <a:spcBef>
                <a:spcPts val="0"/>
              </a:spcBef>
              <a:spcAft>
                <a:spcPts val="0"/>
              </a:spcAft>
              <a:buClr>
                <a:schemeClr val="dk1"/>
              </a:buClr>
              <a:buSzPts val="1400"/>
              <a:buFont typeface="Calibri"/>
              <a:buNone/>
              <a:defRPr/>
            </a:lvl2pPr>
            <a:lvl3pPr lvl="2" algn="l">
              <a:spcBef>
                <a:spcPts val="0"/>
              </a:spcBef>
              <a:spcAft>
                <a:spcPts val="0"/>
              </a:spcAft>
              <a:buClr>
                <a:schemeClr val="dk1"/>
              </a:buClr>
              <a:buSzPts val="1400"/>
              <a:buFont typeface="Calibri"/>
              <a:buNone/>
              <a:defRPr/>
            </a:lvl3pPr>
            <a:lvl4pPr lvl="3" algn="l">
              <a:spcBef>
                <a:spcPts val="0"/>
              </a:spcBef>
              <a:spcAft>
                <a:spcPts val="0"/>
              </a:spcAft>
              <a:buClr>
                <a:schemeClr val="dk1"/>
              </a:buClr>
              <a:buSzPts val="1400"/>
              <a:buFont typeface="Calibri"/>
              <a:buNone/>
              <a:defRPr/>
            </a:lvl4pPr>
            <a:lvl5pPr lvl="4" algn="l">
              <a:spcBef>
                <a:spcPts val="0"/>
              </a:spcBef>
              <a:spcAft>
                <a:spcPts val="0"/>
              </a:spcAft>
              <a:buClr>
                <a:schemeClr val="dk1"/>
              </a:buClr>
              <a:buSzPts val="1400"/>
              <a:buFont typeface="Calibri"/>
              <a:buNone/>
              <a:defRPr/>
            </a:lvl5pPr>
            <a:lvl6pPr lvl="5" algn="l">
              <a:spcBef>
                <a:spcPts val="0"/>
              </a:spcBef>
              <a:spcAft>
                <a:spcPts val="0"/>
              </a:spcAft>
              <a:buClr>
                <a:schemeClr val="dk1"/>
              </a:buClr>
              <a:buSzPts val="1400"/>
              <a:buFont typeface="Calibri"/>
              <a:buNone/>
              <a:defRPr/>
            </a:lvl6pPr>
            <a:lvl7pPr lvl="6" algn="l">
              <a:spcBef>
                <a:spcPts val="0"/>
              </a:spcBef>
              <a:spcAft>
                <a:spcPts val="0"/>
              </a:spcAft>
              <a:buClr>
                <a:schemeClr val="dk1"/>
              </a:buClr>
              <a:buSzPts val="1400"/>
              <a:buFont typeface="Calibri"/>
              <a:buNone/>
              <a:defRPr/>
            </a:lvl7pPr>
            <a:lvl8pPr lvl="7" algn="l">
              <a:spcBef>
                <a:spcPts val="0"/>
              </a:spcBef>
              <a:spcAft>
                <a:spcPts val="0"/>
              </a:spcAft>
              <a:buClr>
                <a:schemeClr val="dk1"/>
              </a:buClr>
              <a:buSzPts val="1400"/>
              <a:buFont typeface="Calibri"/>
              <a:buNone/>
              <a:defRPr/>
            </a:lvl8pPr>
            <a:lvl9pPr lvl="8" algn="l">
              <a:spcBef>
                <a:spcPts val="0"/>
              </a:spcBef>
              <a:spcAft>
                <a:spcPts val="0"/>
              </a:spcAft>
              <a:buClr>
                <a:schemeClr val="dk1"/>
              </a:buClr>
              <a:buSzPts val="1400"/>
              <a:buFont typeface="Calibri"/>
              <a:buNone/>
              <a:defRPr/>
            </a:lvl9pPr>
          </a:lstStyle>
          <a:p/>
        </p:txBody>
      </p:sp>
      <p:sp>
        <p:nvSpPr>
          <p:cNvPr id="49" name="Google Shape;49;p7"/>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spcBef>
                <a:spcPts val="0"/>
              </a:spcBef>
              <a:spcAft>
                <a:spcPts val="0"/>
              </a:spcAft>
              <a:buClr>
                <a:srgbClr val="888888"/>
              </a:buClr>
              <a:buSzPts val="1200"/>
              <a:buFont typeface="Calibri"/>
              <a:buNone/>
              <a:defRPr b="0" i="0" sz="1200" u="none" cap="none" strike="noStrike">
                <a:solidFill>
                  <a:srgbClr val="888888"/>
                </a:solidFill>
                <a:latin typeface="Calibri"/>
                <a:ea typeface="Calibri"/>
                <a:cs typeface="Calibri"/>
                <a:sym typeface="Calibri"/>
              </a:defRPr>
            </a:lvl1pPr>
            <a:lvl2pPr indent="0" lvl="1" marL="0" marR="0" algn="r">
              <a:spcBef>
                <a:spcPts val="0"/>
              </a:spcBef>
              <a:spcAft>
                <a:spcPts val="0"/>
              </a:spcAft>
              <a:buClr>
                <a:srgbClr val="888888"/>
              </a:buClr>
              <a:buSzPts val="1200"/>
              <a:buFont typeface="Calibri"/>
              <a:buNone/>
              <a:defRPr b="0" i="0" sz="1200" u="none" cap="none" strike="noStrike">
                <a:solidFill>
                  <a:srgbClr val="888888"/>
                </a:solidFill>
                <a:latin typeface="Calibri"/>
                <a:ea typeface="Calibri"/>
                <a:cs typeface="Calibri"/>
                <a:sym typeface="Calibri"/>
              </a:defRPr>
            </a:lvl2pPr>
            <a:lvl3pPr indent="0" lvl="2" marL="0" marR="0" algn="r">
              <a:spcBef>
                <a:spcPts val="0"/>
              </a:spcBef>
              <a:spcAft>
                <a:spcPts val="0"/>
              </a:spcAft>
              <a:buClr>
                <a:srgbClr val="888888"/>
              </a:buClr>
              <a:buSzPts val="1200"/>
              <a:buFont typeface="Calibri"/>
              <a:buNone/>
              <a:defRPr b="0" i="0" sz="1200" u="none" cap="none" strike="noStrike">
                <a:solidFill>
                  <a:srgbClr val="888888"/>
                </a:solidFill>
                <a:latin typeface="Calibri"/>
                <a:ea typeface="Calibri"/>
                <a:cs typeface="Calibri"/>
                <a:sym typeface="Calibri"/>
              </a:defRPr>
            </a:lvl3pPr>
            <a:lvl4pPr indent="0" lvl="3" marL="0" marR="0" algn="r">
              <a:spcBef>
                <a:spcPts val="0"/>
              </a:spcBef>
              <a:spcAft>
                <a:spcPts val="0"/>
              </a:spcAft>
              <a:buClr>
                <a:srgbClr val="888888"/>
              </a:buClr>
              <a:buSzPts val="1200"/>
              <a:buFont typeface="Calibri"/>
              <a:buNone/>
              <a:defRPr b="0" i="0" sz="1200" u="none" cap="none" strike="noStrike">
                <a:solidFill>
                  <a:srgbClr val="888888"/>
                </a:solidFill>
                <a:latin typeface="Calibri"/>
                <a:ea typeface="Calibri"/>
                <a:cs typeface="Calibri"/>
                <a:sym typeface="Calibri"/>
              </a:defRPr>
            </a:lvl4pPr>
            <a:lvl5pPr indent="0" lvl="4" marL="0" marR="0" algn="r">
              <a:spcBef>
                <a:spcPts val="0"/>
              </a:spcBef>
              <a:spcAft>
                <a:spcPts val="0"/>
              </a:spcAft>
              <a:buClr>
                <a:srgbClr val="888888"/>
              </a:buClr>
              <a:buSzPts val="1200"/>
              <a:buFont typeface="Calibri"/>
              <a:buNone/>
              <a:defRPr b="0" i="0" sz="1200" u="none" cap="none" strike="noStrike">
                <a:solidFill>
                  <a:srgbClr val="888888"/>
                </a:solidFill>
                <a:latin typeface="Calibri"/>
                <a:ea typeface="Calibri"/>
                <a:cs typeface="Calibri"/>
                <a:sym typeface="Calibri"/>
              </a:defRPr>
            </a:lvl5pPr>
            <a:lvl6pPr indent="0" lvl="5" marL="0" marR="0" algn="r">
              <a:spcBef>
                <a:spcPts val="0"/>
              </a:spcBef>
              <a:spcAft>
                <a:spcPts val="0"/>
              </a:spcAft>
              <a:buClr>
                <a:srgbClr val="888888"/>
              </a:buClr>
              <a:buSzPts val="1200"/>
              <a:buFont typeface="Calibri"/>
              <a:buNone/>
              <a:defRPr b="0" i="0" sz="1200" u="none" cap="none" strike="noStrike">
                <a:solidFill>
                  <a:srgbClr val="888888"/>
                </a:solidFill>
                <a:latin typeface="Calibri"/>
                <a:ea typeface="Calibri"/>
                <a:cs typeface="Calibri"/>
                <a:sym typeface="Calibri"/>
              </a:defRPr>
            </a:lvl6pPr>
            <a:lvl7pPr indent="0" lvl="6" marL="0" marR="0" algn="r">
              <a:spcBef>
                <a:spcPts val="0"/>
              </a:spcBef>
              <a:spcAft>
                <a:spcPts val="0"/>
              </a:spcAft>
              <a:buClr>
                <a:srgbClr val="888888"/>
              </a:buClr>
              <a:buSzPts val="1200"/>
              <a:buFont typeface="Calibri"/>
              <a:buNone/>
              <a:defRPr b="0" i="0" sz="1200" u="none" cap="none" strike="noStrike">
                <a:solidFill>
                  <a:srgbClr val="888888"/>
                </a:solidFill>
                <a:latin typeface="Calibri"/>
                <a:ea typeface="Calibri"/>
                <a:cs typeface="Calibri"/>
                <a:sym typeface="Calibri"/>
              </a:defRPr>
            </a:lvl7pPr>
            <a:lvl8pPr indent="0" lvl="7" marL="0" marR="0" algn="r">
              <a:spcBef>
                <a:spcPts val="0"/>
              </a:spcBef>
              <a:spcAft>
                <a:spcPts val="0"/>
              </a:spcAft>
              <a:buClr>
                <a:srgbClr val="888888"/>
              </a:buClr>
              <a:buSzPts val="1200"/>
              <a:buFont typeface="Calibri"/>
              <a:buNone/>
              <a:defRPr b="0" i="0" sz="1200" u="none" cap="none" strike="noStrike">
                <a:solidFill>
                  <a:srgbClr val="888888"/>
                </a:solidFill>
                <a:latin typeface="Calibri"/>
                <a:ea typeface="Calibri"/>
                <a:cs typeface="Calibri"/>
                <a:sym typeface="Calibri"/>
              </a:defRPr>
            </a:lvl8pPr>
            <a:lvl9pPr indent="0" lvl="8" marL="0" marR="0" algn="r">
              <a:spcBef>
                <a:spcPts val="0"/>
              </a:spcBef>
              <a:spcAft>
                <a:spcPts val="0"/>
              </a:spcAft>
              <a:buClr>
                <a:srgbClr val="888888"/>
              </a:buClr>
              <a:buSzPts val="1200"/>
              <a:buFont typeface="Calibri"/>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Vertical Text" type="vertTx">
  <p:cSld name="VERTICAL_TEXT">
    <p:spTree>
      <p:nvGrpSpPr>
        <p:cNvPr id="50" name="Shape 50"/>
        <p:cNvGrpSpPr/>
        <p:nvPr/>
      </p:nvGrpSpPr>
      <p:grpSpPr>
        <a:xfrm>
          <a:off x="0" y="0"/>
          <a:ext cx="0" cy="0"/>
          <a:chOff x="0" y="0"/>
          <a:chExt cx="0" cy="0"/>
        </a:xfrm>
      </p:grpSpPr>
      <p:sp>
        <p:nvSpPr>
          <p:cNvPr id="51" name="Google Shape;51;p8"/>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2" name="Google Shape;52;p8"/>
          <p:cNvSpPr txBox="1"/>
          <p:nvPr>
            <p:ph idx="1" type="body"/>
          </p:nvPr>
        </p:nvSpPr>
        <p:spPr>
          <a:xfrm rot="5400000">
            <a:off x="3920331" y="-1256506"/>
            <a:ext cx="4351338" cy="10515600"/>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53" name="Google Shape;53;p8"/>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Clr>
                <a:srgbClr val="888888"/>
              </a:buClr>
              <a:buSzPts val="1400"/>
              <a:buFont typeface="Calibri"/>
              <a:buNone/>
              <a:defRPr/>
            </a:lvl1pPr>
            <a:lvl2pPr lvl="1" algn="l">
              <a:spcBef>
                <a:spcPts val="0"/>
              </a:spcBef>
              <a:spcAft>
                <a:spcPts val="0"/>
              </a:spcAft>
              <a:buClr>
                <a:schemeClr val="dk1"/>
              </a:buClr>
              <a:buSzPts val="1400"/>
              <a:buFont typeface="Calibri"/>
              <a:buNone/>
              <a:defRPr/>
            </a:lvl2pPr>
            <a:lvl3pPr lvl="2" algn="l">
              <a:spcBef>
                <a:spcPts val="0"/>
              </a:spcBef>
              <a:spcAft>
                <a:spcPts val="0"/>
              </a:spcAft>
              <a:buClr>
                <a:schemeClr val="dk1"/>
              </a:buClr>
              <a:buSzPts val="1400"/>
              <a:buFont typeface="Calibri"/>
              <a:buNone/>
              <a:defRPr/>
            </a:lvl3pPr>
            <a:lvl4pPr lvl="3" algn="l">
              <a:spcBef>
                <a:spcPts val="0"/>
              </a:spcBef>
              <a:spcAft>
                <a:spcPts val="0"/>
              </a:spcAft>
              <a:buClr>
                <a:schemeClr val="dk1"/>
              </a:buClr>
              <a:buSzPts val="1400"/>
              <a:buFont typeface="Calibri"/>
              <a:buNone/>
              <a:defRPr/>
            </a:lvl4pPr>
            <a:lvl5pPr lvl="4" algn="l">
              <a:spcBef>
                <a:spcPts val="0"/>
              </a:spcBef>
              <a:spcAft>
                <a:spcPts val="0"/>
              </a:spcAft>
              <a:buClr>
                <a:schemeClr val="dk1"/>
              </a:buClr>
              <a:buSzPts val="1400"/>
              <a:buFont typeface="Calibri"/>
              <a:buNone/>
              <a:defRPr/>
            </a:lvl5pPr>
            <a:lvl6pPr lvl="5" algn="l">
              <a:spcBef>
                <a:spcPts val="0"/>
              </a:spcBef>
              <a:spcAft>
                <a:spcPts val="0"/>
              </a:spcAft>
              <a:buClr>
                <a:schemeClr val="dk1"/>
              </a:buClr>
              <a:buSzPts val="1400"/>
              <a:buFont typeface="Calibri"/>
              <a:buNone/>
              <a:defRPr/>
            </a:lvl6pPr>
            <a:lvl7pPr lvl="6" algn="l">
              <a:spcBef>
                <a:spcPts val="0"/>
              </a:spcBef>
              <a:spcAft>
                <a:spcPts val="0"/>
              </a:spcAft>
              <a:buClr>
                <a:schemeClr val="dk1"/>
              </a:buClr>
              <a:buSzPts val="1400"/>
              <a:buFont typeface="Calibri"/>
              <a:buNone/>
              <a:defRPr/>
            </a:lvl7pPr>
            <a:lvl8pPr lvl="7" algn="l">
              <a:spcBef>
                <a:spcPts val="0"/>
              </a:spcBef>
              <a:spcAft>
                <a:spcPts val="0"/>
              </a:spcAft>
              <a:buClr>
                <a:schemeClr val="dk1"/>
              </a:buClr>
              <a:buSzPts val="1400"/>
              <a:buFont typeface="Calibri"/>
              <a:buNone/>
              <a:defRPr/>
            </a:lvl8pPr>
            <a:lvl9pPr lvl="8" algn="l">
              <a:spcBef>
                <a:spcPts val="0"/>
              </a:spcBef>
              <a:spcAft>
                <a:spcPts val="0"/>
              </a:spcAft>
              <a:buClr>
                <a:schemeClr val="dk1"/>
              </a:buClr>
              <a:buSzPts val="1400"/>
              <a:buFont typeface="Calibri"/>
              <a:buNone/>
              <a:defRPr/>
            </a:lvl9pPr>
          </a:lstStyle>
          <a:p/>
        </p:txBody>
      </p:sp>
      <p:sp>
        <p:nvSpPr>
          <p:cNvPr id="54" name="Google Shape;54;p8"/>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Clr>
                <a:srgbClr val="888888"/>
              </a:buClr>
              <a:buSzPts val="1400"/>
              <a:buFont typeface="Calibri"/>
              <a:buNone/>
              <a:defRPr/>
            </a:lvl1pPr>
            <a:lvl2pPr lvl="1" algn="l">
              <a:spcBef>
                <a:spcPts val="0"/>
              </a:spcBef>
              <a:spcAft>
                <a:spcPts val="0"/>
              </a:spcAft>
              <a:buClr>
                <a:schemeClr val="dk1"/>
              </a:buClr>
              <a:buSzPts val="1400"/>
              <a:buFont typeface="Calibri"/>
              <a:buNone/>
              <a:defRPr/>
            </a:lvl2pPr>
            <a:lvl3pPr lvl="2" algn="l">
              <a:spcBef>
                <a:spcPts val="0"/>
              </a:spcBef>
              <a:spcAft>
                <a:spcPts val="0"/>
              </a:spcAft>
              <a:buClr>
                <a:schemeClr val="dk1"/>
              </a:buClr>
              <a:buSzPts val="1400"/>
              <a:buFont typeface="Calibri"/>
              <a:buNone/>
              <a:defRPr/>
            </a:lvl3pPr>
            <a:lvl4pPr lvl="3" algn="l">
              <a:spcBef>
                <a:spcPts val="0"/>
              </a:spcBef>
              <a:spcAft>
                <a:spcPts val="0"/>
              </a:spcAft>
              <a:buClr>
                <a:schemeClr val="dk1"/>
              </a:buClr>
              <a:buSzPts val="1400"/>
              <a:buFont typeface="Calibri"/>
              <a:buNone/>
              <a:defRPr/>
            </a:lvl4pPr>
            <a:lvl5pPr lvl="4" algn="l">
              <a:spcBef>
                <a:spcPts val="0"/>
              </a:spcBef>
              <a:spcAft>
                <a:spcPts val="0"/>
              </a:spcAft>
              <a:buClr>
                <a:schemeClr val="dk1"/>
              </a:buClr>
              <a:buSzPts val="1400"/>
              <a:buFont typeface="Calibri"/>
              <a:buNone/>
              <a:defRPr/>
            </a:lvl5pPr>
            <a:lvl6pPr lvl="5" algn="l">
              <a:spcBef>
                <a:spcPts val="0"/>
              </a:spcBef>
              <a:spcAft>
                <a:spcPts val="0"/>
              </a:spcAft>
              <a:buClr>
                <a:schemeClr val="dk1"/>
              </a:buClr>
              <a:buSzPts val="1400"/>
              <a:buFont typeface="Calibri"/>
              <a:buNone/>
              <a:defRPr/>
            </a:lvl6pPr>
            <a:lvl7pPr lvl="6" algn="l">
              <a:spcBef>
                <a:spcPts val="0"/>
              </a:spcBef>
              <a:spcAft>
                <a:spcPts val="0"/>
              </a:spcAft>
              <a:buClr>
                <a:schemeClr val="dk1"/>
              </a:buClr>
              <a:buSzPts val="1400"/>
              <a:buFont typeface="Calibri"/>
              <a:buNone/>
              <a:defRPr/>
            </a:lvl7pPr>
            <a:lvl8pPr lvl="7" algn="l">
              <a:spcBef>
                <a:spcPts val="0"/>
              </a:spcBef>
              <a:spcAft>
                <a:spcPts val="0"/>
              </a:spcAft>
              <a:buClr>
                <a:schemeClr val="dk1"/>
              </a:buClr>
              <a:buSzPts val="1400"/>
              <a:buFont typeface="Calibri"/>
              <a:buNone/>
              <a:defRPr/>
            </a:lvl8pPr>
            <a:lvl9pPr lvl="8" algn="l">
              <a:spcBef>
                <a:spcPts val="0"/>
              </a:spcBef>
              <a:spcAft>
                <a:spcPts val="0"/>
              </a:spcAft>
              <a:buClr>
                <a:schemeClr val="dk1"/>
              </a:buClr>
              <a:buSzPts val="1400"/>
              <a:buFont typeface="Calibri"/>
              <a:buNone/>
              <a:defRPr/>
            </a:lvl9pPr>
          </a:lstStyle>
          <a:p/>
        </p:txBody>
      </p:sp>
      <p:sp>
        <p:nvSpPr>
          <p:cNvPr id="55" name="Google Shape;55;p8"/>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spcBef>
                <a:spcPts val="0"/>
              </a:spcBef>
              <a:spcAft>
                <a:spcPts val="0"/>
              </a:spcAft>
              <a:buClr>
                <a:srgbClr val="888888"/>
              </a:buClr>
              <a:buSzPts val="1200"/>
              <a:buFont typeface="Calibri"/>
              <a:buNone/>
              <a:defRPr b="0" i="0" sz="1200" u="none" cap="none" strike="noStrike">
                <a:solidFill>
                  <a:srgbClr val="888888"/>
                </a:solidFill>
                <a:latin typeface="Calibri"/>
                <a:ea typeface="Calibri"/>
                <a:cs typeface="Calibri"/>
                <a:sym typeface="Calibri"/>
              </a:defRPr>
            </a:lvl1pPr>
            <a:lvl2pPr indent="0" lvl="1" marL="0" marR="0" algn="r">
              <a:spcBef>
                <a:spcPts val="0"/>
              </a:spcBef>
              <a:spcAft>
                <a:spcPts val="0"/>
              </a:spcAft>
              <a:buClr>
                <a:srgbClr val="888888"/>
              </a:buClr>
              <a:buSzPts val="1200"/>
              <a:buFont typeface="Calibri"/>
              <a:buNone/>
              <a:defRPr b="0" i="0" sz="1200" u="none" cap="none" strike="noStrike">
                <a:solidFill>
                  <a:srgbClr val="888888"/>
                </a:solidFill>
                <a:latin typeface="Calibri"/>
                <a:ea typeface="Calibri"/>
                <a:cs typeface="Calibri"/>
                <a:sym typeface="Calibri"/>
              </a:defRPr>
            </a:lvl2pPr>
            <a:lvl3pPr indent="0" lvl="2" marL="0" marR="0" algn="r">
              <a:spcBef>
                <a:spcPts val="0"/>
              </a:spcBef>
              <a:spcAft>
                <a:spcPts val="0"/>
              </a:spcAft>
              <a:buClr>
                <a:srgbClr val="888888"/>
              </a:buClr>
              <a:buSzPts val="1200"/>
              <a:buFont typeface="Calibri"/>
              <a:buNone/>
              <a:defRPr b="0" i="0" sz="1200" u="none" cap="none" strike="noStrike">
                <a:solidFill>
                  <a:srgbClr val="888888"/>
                </a:solidFill>
                <a:latin typeface="Calibri"/>
                <a:ea typeface="Calibri"/>
                <a:cs typeface="Calibri"/>
                <a:sym typeface="Calibri"/>
              </a:defRPr>
            </a:lvl3pPr>
            <a:lvl4pPr indent="0" lvl="3" marL="0" marR="0" algn="r">
              <a:spcBef>
                <a:spcPts val="0"/>
              </a:spcBef>
              <a:spcAft>
                <a:spcPts val="0"/>
              </a:spcAft>
              <a:buClr>
                <a:srgbClr val="888888"/>
              </a:buClr>
              <a:buSzPts val="1200"/>
              <a:buFont typeface="Calibri"/>
              <a:buNone/>
              <a:defRPr b="0" i="0" sz="1200" u="none" cap="none" strike="noStrike">
                <a:solidFill>
                  <a:srgbClr val="888888"/>
                </a:solidFill>
                <a:latin typeface="Calibri"/>
                <a:ea typeface="Calibri"/>
                <a:cs typeface="Calibri"/>
                <a:sym typeface="Calibri"/>
              </a:defRPr>
            </a:lvl4pPr>
            <a:lvl5pPr indent="0" lvl="4" marL="0" marR="0" algn="r">
              <a:spcBef>
                <a:spcPts val="0"/>
              </a:spcBef>
              <a:spcAft>
                <a:spcPts val="0"/>
              </a:spcAft>
              <a:buClr>
                <a:srgbClr val="888888"/>
              </a:buClr>
              <a:buSzPts val="1200"/>
              <a:buFont typeface="Calibri"/>
              <a:buNone/>
              <a:defRPr b="0" i="0" sz="1200" u="none" cap="none" strike="noStrike">
                <a:solidFill>
                  <a:srgbClr val="888888"/>
                </a:solidFill>
                <a:latin typeface="Calibri"/>
                <a:ea typeface="Calibri"/>
                <a:cs typeface="Calibri"/>
                <a:sym typeface="Calibri"/>
              </a:defRPr>
            </a:lvl5pPr>
            <a:lvl6pPr indent="0" lvl="5" marL="0" marR="0" algn="r">
              <a:spcBef>
                <a:spcPts val="0"/>
              </a:spcBef>
              <a:spcAft>
                <a:spcPts val="0"/>
              </a:spcAft>
              <a:buClr>
                <a:srgbClr val="888888"/>
              </a:buClr>
              <a:buSzPts val="1200"/>
              <a:buFont typeface="Calibri"/>
              <a:buNone/>
              <a:defRPr b="0" i="0" sz="1200" u="none" cap="none" strike="noStrike">
                <a:solidFill>
                  <a:srgbClr val="888888"/>
                </a:solidFill>
                <a:latin typeface="Calibri"/>
                <a:ea typeface="Calibri"/>
                <a:cs typeface="Calibri"/>
                <a:sym typeface="Calibri"/>
              </a:defRPr>
            </a:lvl6pPr>
            <a:lvl7pPr indent="0" lvl="6" marL="0" marR="0" algn="r">
              <a:spcBef>
                <a:spcPts val="0"/>
              </a:spcBef>
              <a:spcAft>
                <a:spcPts val="0"/>
              </a:spcAft>
              <a:buClr>
                <a:srgbClr val="888888"/>
              </a:buClr>
              <a:buSzPts val="1200"/>
              <a:buFont typeface="Calibri"/>
              <a:buNone/>
              <a:defRPr b="0" i="0" sz="1200" u="none" cap="none" strike="noStrike">
                <a:solidFill>
                  <a:srgbClr val="888888"/>
                </a:solidFill>
                <a:latin typeface="Calibri"/>
                <a:ea typeface="Calibri"/>
                <a:cs typeface="Calibri"/>
                <a:sym typeface="Calibri"/>
              </a:defRPr>
            </a:lvl7pPr>
            <a:lvl8pPr indent="0" lvl="7" marL="0" marR="0" algn="r">
              <a:spcBef>
                <a:spcPts val="0"/>
              </a:spcBef>
              <a:spcAft>
                <a:spcPts val="0"/>
              </a:spcAft>
              <a:buClr>
                <a:srgbClr val="888888"/>
              </a:buClr>
              <a:buSzPts val="1200"/>
              <a:buFont typeface="Calibri"/>
              <a:buNone/>
              <a:defRPr b="0" i="0" sz="1200" u="none" cap="none" strike="noStrike">
                <a:solidFill>
                  <a:srgbClr val="888888"/>
                </a:solidFill>
                <a:latin typeface="Calibri"/>
                <a:ea typeface="Calibri"/>
                <a:cs typeface="Calibri"/>
                <a:sym typeface="Calibri"/>
              </a:defRPr>
            </a:lvl8pPr>
            <a:lvl9pPr indent="0" lvl="8" marL="0" marR="0" algn="r">
              <a:spcBef>
                <a:spcPts val="0"/>
              </a:spcBef>
              <a:spcAft>
                <a:spcPts val="0"/>
              </a:spcAft>
              <a:buClr>
                <a:srgbClr val="888888"/>
              </a:buClr>
              <a:buSzPts val="1200"/>
              <a:buFont typeface="Calibri"/>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ertical Title and Text" type="vertTitleAndTx">
  <p:cSld name="VERTICAL_TITLE_AND_VERTICAL_TEXT">
    <p:spTree>
      <p:nvGrpSpPr>
        <p:cNvPr id="56" name="Shape 56"/>
        <p:cNvGrpSpPr/>
        <p:nvPr/>
      </p:nvGrpSpPr>
      <p:grpSpPr>
        <a:xfrm>
          <a:off x="0" y="0"/>
          <a:ext cx="0" cy="0"/>
          <a:chOff x="0" y="0"/>
          <a:chExt cx="0" cy="0"/>
        </a:xfrm>
      </p:grpSpPr>
      <p:sp>
        <p:nvSpPr>
          <p:cNvPr id="57" name="Google Shape;57;p9"/>
          <p:cNvSpPr txBox="1"/>
          <p:nvPr>
            <p:ph type="title"/>
          </p:nvPr>
        </p:nvSpPr>
        <p:spPr>
          <a:xfrm rot="5400000">
            <a:off x="7133431" y="1956594"/>
            <a:ext cx="5811838" cy="2628900"/>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8" name="Google Shape;58;p9"/>
          <p:cNvSpPr txBox="1"/>
          <p:nvPr>
            <p:ph idx="1" type="body"/>
          </p:nvPr>
        </p:nvSpPr>
        <p:spPr>
          <a:xfrm rot="5400000">
            <a:off x="1799431" y="-596106"/>
            <a:ext cx="5811838" cy="7734300"/>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59" name="Google Shape;59;p9"/>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Clr>
                <a:srgbClr val="888888"/>
              </a:buClr>
              <a:buSzPts val="1400"/>
              <a:buFont typeface="Calibri"/>
              <a:buNone/>
              <a:defRPr/>
            </a:lvl1pPr>
            <a:lvl2pPr lvl="1" algn="l">
              <a:spcBef>
                <a:spcPts val="0"/>
              </a:spcBef>
              <a:spcAft>
                <a:spcPts val="0"/>
              </a:spcAft>
              <a:buClr>
                <a:schemeClr val="dk1"/>
              </a:buClr>
              <a:buSzPts val="1400"/>
              <a:buFont typeface="Calibri"/>
              <a:buNone/>
              <a:defRPr/>
            </a:lvl2pPr>
            <a:lvl3pPr lvl="2" algn="l">
              <a:spcBef>
                <a:spcPts val="0"/>
              </a:spcBef>
              <a:spcAft>
                <a:spcPts val="0"/>
              </a:spcAft>
              <a:buClr>
                <a:schemeClr val="dk1"/>
              </a:buClr>
              <a:buSzPts val="1400"/>
              <a:buFont typeface="Calibri"/>
              <a:buNone/>
              <a:defRPr/>
            </a:lvl3pPr>
            <a:lvl4pPr lvl="3" algn="l">
              <a:spcBef>
                <a:spcPts val="0"/>
              </a:spcBef>
              <a:spcAft>
                <a:spcPts val="0"/>
              </a:spcAft>
              <a:buClr>
                <a:schemeClr val="dk1"/>
              </a:buClr>
              <a:buSzPts val="1400"/>
              <a:buFont typeface="Calibri"/>
              <a:buNone/>
              <a:defRPr/>
            </a:lvl4pPr>
            <a:lvl5pPr lvl="4" algn="l">
              <a:spcBef>
                <a:spcPts val="0"/>
              </a:spcBef>
              <a:spcAft>
                <a:spcPts val="0"/>
              </a:spcAft>
              <a:buClr>
                <a:schemeClr val="dk1"/>
              </a:buClr>
              <a:buSzPts val="1400"/>
              <a:buFont typeface="Calibri"/>
              <a:buNone/>
              <a:defRPr/>
            </a:lvl5pPr>
            <a:lvl6pPr lvl="5" algn="l">
              <a:spcBef>
                <a:spcPts val="0"/>
              </a:spcBef>
              <a:spcAft>
                <a:spcPts val="0"/>
              </a:spcAft>
              <a:buClr>
                <a:schemeClr val="dk1"/>
              </a:buClr>
              <a:buSzPts val="1400"/>
              <a:buFont typeface="Calibri"/>
              <a:buNone/>
              <a:defRPr/>
            </a:lvl6pPr>
            <a:lvl7pPr lvl="6" algn="l">
              <a:spcBef>
                <a:spcPts val="0"/>
              </a:spcBef>
              <a:spcAft>
                <a:spcPts val="0"/>
              </a:spcAft>
              <a:buClr>
                <a:schemeClr val="dk1"/>
              </a:buClr>
              <a:buSzPts val="1400"/>
              <a:buFont typeface="Calibri"/>
              <a:buNone/>
              <a:defRPr/>
            </a:lvl7pPr>
            <a:lvl8pPr lvl="7" algn="l">
              <a:spcBef>
                <a:spcPts val="0"/>
              </a:spcBef>
              <a:spcAft>
                <a:spcPts val="0"/>
              </a:spcAft>
              <a:buClr>
                <a:schemeClr val="dk1"/>
              </a:buClr>
              <a:buSzPts val="1400"/>
              <a:buFont typeface="Calibri"/>
              <a:buNone/>
              <a:defRPr/>
            </a:lvl8pPr>
            <a:lvl9pPr lvl="8" algn="l">
              <a:spcBef>
                <a:spcPts val="0"/>
              </a:spcBef>
              <a:spcAft>
                <a:spcPts val="0"/>
              </a:spcAft>
              <a:buClr>
                <a:schemeClr val="dk1"/>
              </a:buClr>
              <a:buSzPts val="1400"/>
              <a:buFont typeface="Calibri"/>
              <a:buNone/>
              <a:defRPr/>
            </a:lvl9pPr>
          </a:lstStyle>
          <a:p/>
        </p:txBody>
      </p:sp>
      <p:sp>
        <p:nvSpPr>
          <p:cNvPr id="60" name="Google Shape;60;p9"/>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Clr>
                <a:srgbClr val="888888"/>
              </a:buClr>
              <a:buSzPts val="1400"/>
              <a:buFont typeface="Calibri"/>
              <a:buNone/>
              <a:defRPr/>
            </a:lvl1pPr>
            <a:lvl2pPr lvl="1" algn="l">
              <a:spcBef>
                <a:spcPts val="0"/>
              </a:spcBef>
              <a:spcAft>
                <a:spcPts val="0"/>
              </a:spcAft>
              <a:buClr>
                <a:schemeClr val="dk1"/>
              </a:buClr>
              <a:buSzPts val="1400"/>
              <a:buFont typeface="Calibri"/>
              <a:buNone/>
              <a:defRPr/>
            </a:lvl2pPr>
            <a:lvl3pPr lvl="2" algn="l">
              <a:spcBef>
                <a:spcPts val="0"/>
              </a:spcBef>
              <a:spcAft>
                <a:spcPts val="0"/>
              </a:spcAft>
              <a:buClr>
                <a:schemeClr val="dk1"/>
              </a:buClr>
              <a:buSzPts val="1400"/>
              <a:buFont typeface="Calibri"/>
              <a:buNone/>
              <a:defRPr/>
            </a:lvl3pPr>
            <a:lvl4pPr lvl="3" algn="l">
              <a:spcBef>
                <a:spcPts val="0"/>
              </a:spcBef>
              <a:spcAft>
                <a:spcPts val="0"/>
              </a:spcAft>
              <a:buClr>
                <a:schemeClr val="dk1"/>
              </a:buClr>
              <a:buSzPts val="1400"/>
              <a:buFont typeface="Calibri"/>
              <a:buNone/>
              <a:defRPr/>
            </a:lvl4pPr>
            <a:lvl5pPr lvl="4" algn="l">
              <a:spcBef>
                <a:spcPts val="0"/>
              </a:spcBef>
              <a:spcAft>
                <a:spcPts val="0"/>
              </a:spcAft>
              <a:buClr>
                <a:schemeClr val="dk1"/>
              </a:buClr>
              <a:buSzPts val="1400"/>
              <a:buFont typeface="Calibri"/>
              <a:buNone/>
              <a:defRPr/>
            </a:lvl5pPr>
            <a:lvl6pPr lvl="5" algn="l">
              <a:spcBef>
                <a:spcPts val="0"/>
              </a:spcBef>
              <a:spcAft>
                <a:spcPts val="0"/>
              </a:spcAft>
              <a:buClr>
                <a:schemeClr val="dk1"/>
              </a:buClr>
              <a:buSzPts val="1400"/>
              <a:buFont typeface="Calibri"/>
              <a:buNone/>
              <a:defRPr/>
            </a:lvl6pPr>
            <a:lvl7pPr lvl="6" algn="l">
              <a:spcBef>
                <a:spcPts val="0"/>
              </a:spcBef>
              <a:spcAft>
                <a:spcPts val="0"/>
              </a:spcAft>
              <a:buClr>
                <a:schemeClr val="dk1"/>
              </a:buClr>
              <a:buSzPts val="1400"/>
              <a:buFont typeface="Calibri"/>
              <a:buNone/>
              <a:defRPr/>
            </a:lvl7pPr>
            <a:lvl8pPr lvl="7" algn="l">
              <a:spcBef>
                <a:spcPts val="0"/>
              </a:spcBef>
              <a:spcAft>
                <a:spcPts val="0"/>
              </a:spcAft>
              <a:buClr>
                <a:schemeClr val="dk1"/>
              </a:buClr>
              <a:buSzPts val="1400"/>
              <a:buFont typeface="Calibri"/>
              <a:buNone/>
              <a:defRPr/>
            </a:lvl8pPr>
            <a:lvl9pPr lvl="8" algn="l">
              <a:spcBef>
                <a:spcPts val="0"/>
              </a:spcBef>
              <a:spcAft>
                <a:spcPts val="0"/>
              </a:spcAft>
              <a:buClr>
                <a:schemeClr val="dk1"/>
              </a:buClr>
              <a:buSzPts val="1400"/>
              <a:buFont typeface="Calibri"/>
              <a:buNone/>
              <a:defRPr/>
            </a:lvl9pPr>
          </a:lstStyle>
          <a:p/>
        </p:txBody>
      </p:sp>
      <p:sp>
        <p:nvSpPr>
          <p:cNvPr id="61" name="Google Shape;61;p9"/>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spcBef>
                <a:spcPts val="0"/>
              </a:spcBef>
              <a:spcAft>
                <a:spcPts val="0"/>
              </a:spcAft>
              <a:buClr>
                <a:srgbClr val="888888"/>
              </a:buClr>
              <a:buSzPts val="1200"/>
              <a:buFont typeface="Calibri"/>
              <a:buNone/>
              <a:defRPr b="0" i="0" sz="1200" u="none" cap="none" strike="noStrike">
                <a:solidFill>
                  <a:srgbClr val="888888"/>
                </a:solidFill>
                <a:latin typeface="Calibri"/>
                <a:ea typeface="Calibri"/>
                <a:cs typeface="Calibri"/>
                <a:sym typeface="Calibri"/>
              </a:defRPr>
            </a:lvl1pPr>
            <a:lvl2pPr indent="0" lvl="1" marL="0" marR="0" algn="r">
              <a:spcBef>
                <a:spcPts val="0"/>
              </a:spcBef>
              <a:spcAft>
                <a:spcPts val="0"/>
              </a:spcAft>
              <a:buClr>
                <a:srgbClr val="888888"/>
              </a:buClr>
              <a:buSzPts val="1200"/>
              <a:buFont typeface="Calibri"/>
              <a:buNone/>
              <a:defRPr b="0" i="0" sz="1200" u="none" cap="none" strike="noStrike">
                <a:solidFill>
                  <a:srgbClr val="888888"/>
                </a:solidFill>
                <a:latin typeface="Calibri"/>
                <a:ea typeface="Calibri"/>
                <a:cs typeface="Calibri"/>
                <a:sym typeface="Calibri"/>
              </a:defRPr>
            </a:lvl2pPr>
            <a:lvl3pPr indent="0" lvl="2" marL="0" marR="0" algn="r">
              <a:spcBef>
                <a:spcPts val="0"/>
              </a:spcBef>
              <a:spcAft>
                <a:spcPts val="0"/>
              </a:spcAft>
              <a:buClr>
                <a:srgbClr val="888888"/>
              </a:buClr>
              <a:buSzPts val="1200"/>
              <a:buFont typeface="Calibri"/>
              <a:buNone/>
              <a:defRPr b="0" i="0" sz="1200" u="none" cap="none" strike="noStrike">
                <a:solidFill>
                  <a:srgbClr val="888888"/>
                </a:solidFill>
                <a:latin typeface="Calibri"/>
                <a:ea typeface="Calibri"/>
                <a:cs typeface="Calibri"/>
                <a:sym typeface="Calibri"/>
              </a:defRPr>
            </a:lvl3pPr>
            <a:lvl4pPr indent="0" lvl="3" marL="0" marR="0" algn="r">
              <a:spcBef>
                <a:spcPts val="0"/>
              </a:spcBef>
              <a:spcAft>
                <a:spcPts val="0"/>
              </a:spcAft>
              <a:buClr>
                <a:srgbClr val="888888"/>
              </a:buClr>
              <a:buSzPts val="1200"/>
              <a:buFont typeface="Calibri"/>
              <a:buNone/>
              <a:defRPr b="0" i="0" sz="1200" u="none" cap="none" strike="noStrike">
                <a:solidFill>
                  <a:srgbClr val="888888"/>
                </a:solidFill>
                <a:latin typeface="Calibri"/>
                <a:ea typeface="Calibri"/>
                <a:cs typeface="Calibri"/>
                <a:sym typeface="Calibri"/>
              </a:defRPr>
            </a:lvl4pPr>
            <a:lvl5pPr indent="0" lvl="4" marL="0" marR="0" algn="r">
              <a:spcBef>
                <a:spcPts val="0"/>
              </a:spcBef>
              <a:spcAft>
                <a:spcPts val="0"/>
              </a:spcAft>
              <a:buClr>
                <a:srgbClr val="888888"/>
              </a:buClr>
              <a:buSzPts val="1200"/>
              <a:buFont typeface="Calibri"/>
              <a:buNone/>
              <a:defRPr b="0" i="0" sz="1200" u="none" cap="none" strike="noStrike">
                <a:solidFill>
                  <a:srgbClr val="888888"/>
                </a:solidFill>
                <a:latin typeface="Calibri"/>
                <a:ea typeface="Calibri"/>
                <a:cs typeface="Calibri"/>
                <a:sym typeface="Calibri"/>
              </a:defRPr>
            </a:lvl5pPr>
            <a:lvl6pPr indent="0" lvl="5" marL="0" marR="0" algn="r">
              <a:spcBef>
                <a:spcPts val="0"/>
              </a:spcBef>
              <a:spcAft>
                <a:spcPts val="0"/>
              </a:spcAft>
              <a:buClr>
                <a:srgbClr val="888888"/>
              </a:buClr>
              <a:buSzPts val="1200"/>
              <a:buFont typeface="Calibri"/>
              <a:buNone/>
              <a:defRPr b="0" i="0" sz="1200" u="none" cap="none" strike="noStrike">
                <a:solidFill>
                  <a:srgbClr val="888888"/>
                </a:solidFill>
                <a:latin typeface="Calibri"/>
                <a:ea typeface="Calibri"/>
                <a:cs typeface="Calibri"/>
                <a:sym typeface="Calibri"/>
              </a:defRPr>
            </a:lvl6pPr>
            <a:lvl7pPr indent="0" lvl="6" marL="0" marR="0" algn="r">
              <a:spcBef>
                <a:spcPts val="0"/>
              </a:spcBef>
              <a:spcAft>
                <a:spcPts val="0"/>
              </a:spcAft>
              <a:buClr>
                <a:srgbClr val="888888"/>
              </a:buClr>
              <a:buSzPts val="1200"/>
              <a:buFont typeface="Calibri"/>
              <a:buNone/>
              <a:defRPr b="0" i="0" sz="1200" u="none" cap="none" strike="noStrike">
                <a:solidFill>
                  <a:srgbClr val="888888"/>
                </a:solidFill>
                <a:latin typeface="Calibri"/>
                <a:ea typeface="Calibri"/>
                <a:cs typeface="Calibri"/>
                <a:sym typeface="Calibri"/>
              </a:defRPr>
            </a:lvl7pPr>
            <a:lvl8pPr indent="0" lvl="7" marL="0" marR="0" algn="r">
              <a:spcBef>
                <a:spcPts val="0"/>
              </a:spcBef>
              <a:spcAft>
                <a:spcPts val="0"/>
              </a:spcAft>
              <a:buClr>
                <a:srgbClr val="888888"/>
              </a:buClr>
              <a:buSzPts val="1200"/>
              <a:buFont typeface="Calibri"/>
              <a:buNone/>
              <a:defRPr b="0" i="0" sz="1200" u="none" cap="none" strike="noStrike">
                <a:solidFill>
                  <a:srgbClr val="888888"/>
                </a:solidFill>
                <a:latin typeface="Calibri"/>
                <a:ea typeface="Calibri"/>
                <a:cs typeface="Calibri"/>
                <a:sym typeface="Calibri"/>
              </a:defRPr>
            </a:lvl8pPr>
            <a:lvl9pPr indent="0" lvl="8" marL="0" marR="0" algn="r">
              <a:spcBef>
                <a:spcPts val="0"/>
              </a:spcBef>
              <a:spcAft>
                <a:spcPts val="0"/>
              </a:spcAft>
              <a:buClr>
                <a:srgbClr val="888888"/>
              </a:buClr>
              <a:buSzPts val="1200"/>
              <a:buFont typeface="Calibri"/>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68" name="Shape 68"/>
        <p:cNvGrpSpPr/>
        <p:nvPr/>
      </p:nvGrpSpPr>
      <p:grpSpPr>
        <a:xfrm>
          <a:off x="0" y="0"/>
          <a:ext cx="0" cy="0"/>
          <a:chOff x="0" y="0"/>
          <a:chExt cx="0" cy="0"/>
        </a:xfrm>
      </p:grpSpPr>
      <p:sp>
        <p:nvSpPr>
          <p:cNvPr id="69" name="Google Shape;69;p11"/>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0" name="Google Shape;70;p11"/>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1" name="Google Shape;71;p11"/>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9" Type="http://schemas.openxmlformats.org/officeDocument/2006/relationships/theme" Target="../theme/theme1.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_rels/slideMaster2.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slideLayout" Target="../slideLayouts/slideLayout10.xml"/><Relationship Id="rId3" Type="http://schemas.openxmlformats.org/officeDocument/2006/relationships/slideLayout" Target="../slideLayouts/slideLayout11.xml"/><Relationship Id="rId4" Type="http://schemas.openxmlformats.org/officeDocument/2006/relationships/slideLayout" Target="../slideLayouts/slideLayout12.xml"/><Relationship Id="rId11" Type="http://schemas.openxmlformats.org/officeDocument/2006/relationships/slideLayout" Target="../slideLayouts/slideLayout19.xml"/><Relationship Id="rId10" Type="http://schemas.openxmlformats.org/officeDocument/2006/relationships/slideLayout" Target="../slideLayouts/slideLayout18.xml"/><Relationship Id="rId12" Type="http://schemas.openxmlformats.org/officeDocument/2006/relationships/theme" Target="../theme/theme3.xml"/><Relationship Id="rId9" Type="http://schemas.openxmlformats.org/officeDocument/2006/relationships/slideLayout" Target="../slideLayouts/slideLayout17.xml"/><Relationship Id="rId5" Type="http://schemas.openxmlformats.org/officeDocument/2006/relationships/slideLayout" Target="../slideLayouts/slideLayout13.xml"/><Relationship Id="rId6" Type="http://schemas.openxmlformats.org/officeDocument/2006/relationships/slideLayout" Target="../slideLayouts/slideLayout14.xml"/><Relationship Id="rId7" Type="http://schemas.openxmlformats.org/officeDocument/2006/relationships/slideLayout" Target="../slideLayouts/slideLayout15.xml"/><Relationship Id="rId8" Type="http://schemas.openxmlformats.org/officeDocument/2006/relationships/slideLayout" Target="../slideLayouts/slideLayout16.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9" name="Shape 9"/>
        <p:cNvGrpSpPr/>
        <p:nvPr/>
      </p:nvGrpSpPr>
      <p:grpSpPr>
        <a:xfrm>
          <a:off x="0" y="0"/>
          <a:ext cx="0" cy="0"/>
          <a:chOff x="0" y="0"/>
          <a:chExt cx="0" cy="0"/>
        </a:xfrm>
      </p:grpSpPr>
      <p:sp>
        <p:nvSpPr>
          <p:cNvPr id="10" name="Google Shape;10;p1"/>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marR="0" rtl="0" algn="l">
              <a:lnSpc>
                <a:spcPct val="90000"/>
              </a:lnSpc>
              <a:spcBef>
                <a:spcPts val="0"/>
              </a:spcBef>
              <a:spcAft>
                <a:spcPts val="0"/>
              </a:spcAft>
              <a:buClr>
                <a:schemeClr val="dk1"/>
              </a:buClr>
              <a:buSzPts val="4400"/>
              <a:buFont typeface="Calibri"/>
              <a:buNone/>
              <a:defRPr b="0" i="0" sz="44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11" name="Google Shape;11;p1"/>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lvl1pPr indent="-406400" lvl="0" marL="45720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2" name="Google Shape;12;p1"/>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marR="0" rtl="0" algn="l">
              <a:spcBef>
                <a:spcPts val="0"/>
              </a:spcBef>
              <a:spcAft>
                <a:spcPts val="0"/>
              </a:spcAft>
              <a:buClr>
                <a:srgbClr val="888888"/>
              </a:buClr>
              <a:buSzPts val="1400"/>
              <a:buFont typeface="Calibri"/>
              <a:buNone/>
              <a:defRPr b="0" i="0" sz="1200" u="none" cap="none" strike="noStrike">
                <a:solidFill>
                  <a:srgbClr val="888888"/>
                </a:solidFill>
                <a:latin typeface="Calibri"/>
                <a:ea typeface="Calibri"/>
                <a:cs typeface="Calibri"/>
                <a:sym typeface="Calibri"/>
              </a:defRPr>
            </a:lvl1pPr>
            <a:lvl2pPr lvl="1" marR="0" rtl="0" algn="l">
              <a:spcBef>
                <a:spcPts val="0"/>
              </a:spcBef>
              <a:spcAft>
                <a:spcPts val="0"/>
              </a:spcAft>
              <a:buClr>
                <a:schemeClr val="dk1"/>
              </a:buClr>
              <a:buSzPts val="1400"/>
              <a:buFont typeface="Calibri"/>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Clr>
                <a:schemeClr val="dk1"/>
              </a:buClr>
              <a:buSzPts val="1400"/>
              <a:buFont typeface="Calibri"/>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Clr>
                <a:schemeClr val="dk1"/>
              </a:buClr>
              <a:buSzPts val="1400"/>
              <a:buFont typeface="Calibri"/>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Clr>
                <a:schemeClr val="dk1"/>
              </a:buClr>
              <a:buSzPts val="1400"/>
              <a:buFont typeface="Calibri"/>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Clr>
                <a:schemeClr val="dk1"/>
              </a:buClr>
              <a:buSzPts val="1400"/>
              <a:buFont typeface="Calibri"/>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Clr>
                <a:schemeClr val="dk1"/>
              </a:buClr>
              <a:buSzPts val="1400"/>
              <a:buFont typeface="Calibri"/>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Clr>
                <a:schemeClr val="dk1"/>
              </a:buClr>
              <a:buSzPts val="1400"/>
              <a:buFont typeface="Calibri"/>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Clr>
                <a:schemeClr val="dk1"/>
              </a:buClr>
              <a:buSzPts val="1400"/>
              <a:buFont typeface="Calibri"/>
              <a:buNone/>
              <a:defRPr b="0" i="0" sz="1800" u="none" cap="none" strike="noStrike">
                <a:solidFill>
                  <a:schemeClr val="dk1"/>
                </a:solidFill>
                <a:latin typeface="Calibri"/>
                <a:ea typeface="Calibri"/>
                <a:cs typeface="Calibri"/>
                <a:sym typeface="Calibri"/>
              </a:defRPr>
            </a:lvl9pPr>
          </a:lstStyle>
          <a:p/>
        </p:txBody>
      </p:sp>
      <p:sp>
        <p:nvSpPr>
          <p:cNvPr id="13" name="Google Shape;13;p1"/>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marR="0" rtl="0" algn="ctr">
              <a:spcBef>
                <a:spcPts val="0"/>
              </a:spcBef>
              <a:spcAft>
                <a:spcPts val="0"/>
              </a:spcAft>
              <a:buClr>
                <a:srgbClr val="888888"/>
              </a:buClr>
              <a:buSzPts val="1400"/>
              <a:buFont typeface="Calibri"/>
              <a:buNone/>
              <a:defRPr b="0" i="0" sz="1200" u="none" cap="none" strike="noStrike">
                <a:solidFill>
                  <a:srgbClr val="888888"/>
                </a:solidFill>
                <a:latin typeface="Calibri"/>
                <a:ea typeface="Calibri"/>
                <a:cs typeface="Calibri"/>
                <a:sym typeface="Calibri"/>
              </a:defRPr>
            </a:lvl1pPr>
            <a:lvl2pPr lvl="1" marR="0" rtl="0" algn="l">
              <a:spcBef>
                <a:spcPts val="0"/>
              </a:spcBef>
              <a:spcAft>
                <a:spcPts val="0"/>
              </a:spcAft>
              <a:buClr>
                <a:schemeClr val="dk1"/>
              </a:buClr>
              <a:buSzPts val="1400"/>
              <a:buFont typeface="Calibri"/>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Clr>
                <a:schemeClr val="dk1"/>
              </a:buClr>
              <a:buSzPts val="1400"/>
              <a:buFont typeface="Calibri"/>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Clr>
                <a:schemeClr val="dk1"/>
              </a:buClr>
              <a:buSzPts val="1400"/>
              <a:buFont typeface="Calibri"/>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Clr>
                <a:schemeClr val="dk1"/>
              </a:buClr>
              <a:buSzPts val="1400"/>
              <a:buFont typeface="Calibri"/>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Clr>
                <a:schemeClr val="dk1"/>
              </a:buClr>
              <a:buSzPts val="1400"/>
              <a:buFont typeface="Calibri"/>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Clr>
                <a:schemeClr val="dk1"/>
              </a:buClr>
              <a:buSzPts val="1400"/>
              <a:buFont typeface="Calibri"/>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Clr>
                <a:schemeClr val="dk1"/>
              </a:buClr>
              <a:buSzPts val="1400"/>
              <a:buFont typeface="Calibri"/>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Clr>
                <a:schemeClr val="dk1"/>
              </a:buClr>
              <a:buSzPts val="1400"/>
              <a:buFont typeface="Calibri"/>
              <a:buNone/>
              <a:defRPr b="0" i="0" sz="1800" u="none" cap="none" strike="noStrike">
                <a:solidFill>
                  <a:schemeClr val="dk1"/>
                </a:solidFill>
                <a:latin typeface="Calibri"/>
                <a:ea typeface="Calibri"/>
                <a:cs typeface="Calibri"/>
                <a:sym typeface="Calibri"/>
              </a:defRPr>
            </a:lvl9pPr>
          </a:lstStyle>
          <a:p/>
        </p:txBody>
      </p:sp>
      <p:sp>
        <p:nvSpPr>
          <p:cNvPr id="14" name="Google Shape;14;p1"/>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spcAft>
                <a:spcPts val="0"/>
              </a:spcAft>
              <a:buClr>
                <a:srgbClr val="888888"/>
              </a:buClr>
              <a:buSzPts val="1200"/>
              <a:buFont typeface="Calibri"/>
              <a:buNone/>
              <a:defRPr b="0" i="0" sz="1200" u="none" cap="none" strike="noStrike">
                <a:solidFill>
                  <a:srgbClr val="888888"/>
                </a:solidFill>
                <a:latin typeface="Calibri"/>
                <a:ea typeface="Calibri"/>
                <a:cs typeface="Calibri"/>
                <a:sym typeface="Calibri"/>
              </a:defRPr>
            </a:lvl1pPr>
            <a:lvl2pPr indent="0" lvl="1" marL="0" marR="0" rtl="0" algn="r">
              <a:spcBef>
                <a:spcPts val="0"/>
              </a:spcBef>
              <a:spcAft>
                <a:spcPts val="0"/>
              </a:spcAft>
              <a:buClr>
                <a:srgbClr val="888888"/>
              </a:buClr>
              <a:buSzPts val="1200"/>
              <a:buFont typeface="Calibri"/>
              <a:buNone/>
              <a:defRPr b="0" i="0" sz="1200" u="none" cap="none" strike="noStrike">
                <a:solidFill>
                  <a:srgbClr val="888888"/>
                </a:solidFill>
                <a:latin typeface="Calibri"/>
                <a:ea typeface="Calibri"/>
                <a:cs typeface="Calibri"/>
                <a:sym typeface="Calibri"/>
              </a:defRPr>
            </a:lvl2pPr>
            <a:lvl3pPr indent="0" lvl="2" marL="0" marR="0" rtl="0" algn="r">
              <a:spcBef>
                <a:spcPts val="0"/>
              </a:spcBef>
              <a:spcAft>
                <a:spcPts val="0"/>
              </a:spcAft>
              <a:buClr>
                <a:srgbClr val="888888"/>
              </a:buClr>
              <a:buSzPts val="1200"/>
              <a:buFont typeface="Calibri"/>
              <a:buNone/>
              <a:defRPr b="0" i="0" sz="1200" u="none" cap="none" strike="noStrike">
                <a:solidFill>
                  <a:srgbClr val="888888"/>
                </a:solidFill>
                <a:latin typeface="Calibri"/>
                <a:ea typeface="Calibri"/>
                <a:cs typeface="Calibri"/>
                <a:sym typeface="Calibri"/>
              </a:defRPr>
            </a:lvl3pPr>
            <a:lvl4pPr indent="0" lvl="3" marL="0" marR="0" rtl="0" algn="r">
              <a:spcBef>
                <a:spcPts val="0"/>
              </a:spcBef>
              <a:spcAft>
                <a:spcPts val="0"/>
              </a:spcAft>
              <a:buClr>
                <a:srgbClr val="888888"/>
              </a:buClr>
              <a:buSzPts val="1200"/>
              <a:buFont typeface="Calibri"/>
              <a:buNone/>
              <a:defRPr b="0" i="0" sz="1200" u="none" cap="none" strike="noStrike">
                <a:solidFill>
                  <a:srgbClr val="888888"/>
                </a:solidFill>
                <a:latin typeface="Calibri"/>
                <a:ea typeface="Calibri"/>
                <a:cs typeface="Calibri"/>
                <a:sym typeface="Calibri"/>
              </a:defRPr>
            </a:lvl4pPr>
            <a:lvl5pPr indent="0" lvl="4" marL="0" marR="0" rtl="0" algn="r">
              <a:spcBef>
                <a:spcPts val="0"/>
              </a:spcBef>
              <a:spcAft>
                <a:spcPts val="0"/>
              </a:spcAft>
              <a:buClr>
                <a:srgbClr val="888888"/>
              </a:buClr>
              <a:buSzPts val="1200"/>
              <a:buFont typeface="Calibri"/>
              <a:buNone/>
              <a:defRPr b="0" i="0" sz="1200" u="none" cap="none" strike="noStrike">
                <a:solidFill>
                  <a:srgbClr val="888888"/>
                </a:solidFill>
                <a:latin typeface="Calibri"/>
                <a:ea typeface="Calibri"/>
                <a:cs typeface="Calibri"/>
                <a:sym typeface="Calibri"/>
              </a:defRPr>
            </a:lvl5pPr>
            <a:lvl6pPr indent="0" lvl="5" marL="0" marR="0" rtl="0" algn="r">
              <a:spcBef>
                <a:spcPts val="0"/>
              </a:spcBef>
              <a:spcAft>
                <a:spcPts val="0"/>
              </a:spcAft>
              <a:buClr>
                <a:srgbClr val="888888"/>
              </a:buClr>
              <a:buSzPts val="1200"/>
              <a:buFont typeface="Calibri"/>
              <a:buNone/>
              <a:defRPr b="0" i="0" sz="1200" u="none" cap="none" strike="noStrike">
                <a:solidFill>
                  <a:srgbClr val="888888"/>
                </a:solidFill>
                <a:latin typeface="Calibri"/>
                <a:ea typeface="Calibri"/>
                <a:cs typeface="Calibri"/>
                <a:sym typeface="Calibri"/>
              </a:defRPr>
            </a:lvl6pPr>
            <a:lvl7pPr indent="0" lvl="6" marL="0" marR="0" rtl="0" algn="r">
              <a:spcBef>
                <a:spcPts val="0"/>
              </a:spcBef>
              <a:spcAft>
                <a:spcPts val="0"/>
              </a:spcAft>
              <a:buClr>
                <a:srgbClr val="888888"/>
              </a:buClr>
              <a:buSzPts val="1200"/>
              <a:buFont typeface="Calibri"/>
              <a:buNone/>
              <a:defRPr b="0" i="0" sz="1200" u="none" cap="none" strike="noStrike">
                <a:solidFill>
                  <a:srgbClr val="888888"/>
                </a:solidFill>
                <a:latin typeface="Calibri"/>
                <a:ea typeface="Calibri"/>
                <a:cs typeface="Calibri"/>
                <a:sym typeface="Calibri"/>
              </a:defRPr>
            </a:lvl7pPr>
            <a:lvl8pPr indent="0" lvl="7" marL="0" marR="0" rtl="0" algn="r">
              <a:spcBef>
                <a:spcPts val="0"/>
              </a:spcBef>
              <a:spcAft>
                <a:spcPts val="0"/>
              </a:spcAft>
              <a:buClr>
                <a:srgbClr val="888888"/>
              </a:buClr>
              <a:buSzPts val="1200"/>
              <a:buFont typeface="Calibri"/>
              <a:buNone/>
              <a:defRPr b="0" i="0" sz="1200" u="none" cap="none" strike="noStrike">
                <a:solidFill>
                  <a:srgbClr val="888888"/>
                </a:solidFill>
                <a:latin typeface="Calibri"/>
                <a:ea typeface="Calibri"/>
                <a:cs typeface="Calibri"/>
                <a:sym typeface="Calibri"/>
              </a:defRPr>
            </a:lvl8pPr>
            <a:lvl9pPr indent="0" lvl="8" marL="0" marR="0" rtl="0" algn="r">
              <a:spcBef>
                <a:spcPts val="0"/>
              </a:spcBef>
              <a:spcAft>
                <a:spcPts val="0"/>
              </a:spcAft>
              <a:buClr>
                <a:srgbClr val="888888"/>
              </a:buClr>
              <a:buSzPts val="1200"/>
              <a:buFont typeface="Calibri"/>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62" name="Shape 62"/>
        <p:cNvGrpSpPr/>
        <p:nvPr/>
      </p:nvGrpSpPr>
      <p:grpSpPr>
        <a:xfrm>
          <a:off x="0" y="0"/>
          <a:ext cx="0" cy="0"/>
          <a:chOff x="0" y="0"/>
          <a:chExt cx="0" cy="0"/>
        </a:xfrm>
      </p:grpSpPr>
      <p:sp>
        <p:nvSpPr>
          <p:cNvPr id="63" name="Google Shape;63;p10"/>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marR="0" rtl="0" algn="l">
              <a:lnSpc>
                <a:spcPct val="90000"/>
              </a:lnSpc>
              <a:spcBef>
                <a:spcPts val="0"/>
              </a:spcBef>
              <a:spcAft>
                <a:spcPts val="0"/>
              </a:spcAft>
              <a:buClr>
                <a:schemeClr val="dk1"/>
              </a:buClr>
              <a:buSzPts val="4400"/>
              <a:buFont typeface="Calibri"/>
              <a:buNone/>
              <a:defRPr b="0" i="0" sz="4400" u="none" cap="none" strike="noStrik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64" name="Google Shape;64;p10"/>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lvl1pPr indent="-406400" lvl="0" marL="45720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65" name="Google Shape;65;p10"/>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marR="0" rtl="0" algn="l">
              <a:spcBef>
                <a:spcPts val="0"/>
              </a:spcBef>
              <a:spcAft>
                <a:spcPts val="0"/>
              </a:spcAft>
              <a:buSzPts val="1400"/>
              <a:buNone/>
              <a:defRPr sz="1200">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66" name="Google Shape;66;p10"/>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marR="0" rtl="0" algn="ctr">
              <a:spcBef>
                <a:spcPts val="0"/>
              </a:spcBef>
              <a:spcAft>
                <a:spcPts val="0"/>
              </a:spcAft>
              <a:buSzPts val="1400"/>
              <a:buNone/>
              <a:defRPr sz="1200">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67" name="Google Shape;67;p10"/>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sz="1200">
                <a:solidFill>
                  <a:srgbClr val="888888"/>
                </a:solidFill>
                <a:latin typeface="Calibri"/>
                <a:ea typeface="Calibri"/>
                <a:cs typeface="Calibri"/>
                <a:sym typeface="Calibri"/>
              </a:defRPr>
            </a:lvl1pPr>
            <a:lvl2pPr indent="0" lvl="1" marL="0" marR="0" rtl="0" algn="r">
              <a:spcBef>
                <a:spcPts val="0"/>
              </a:spcBef>
              <a:buNone/>
              <a:defRPr sz="1200">
                <a:solidFill>
                  <a:srgbClr val="888888"/>
                </a:solidFill>
                <a:latin typeface="Calibri"/>
                <a:ea typeface="Calibri"/>
                <a:cs typeface="Calibri"/>
                <a:sym typeface="Calibri"/>
              </a:defRPr>
            </a:lvl2pPr>
            <a:lvl3pPr indent="0" lvl="2" marL="0" marR="0" rtl="0" algn="r">
              <a:spcBef>
                <a:spcPts val="0"/>
              </a:spcBef>
              <a:buNone/>
              <a:defRPr sz="1200">
                <a:solidFill>
                  <a:srgbClr val="888888"/>
                </a:solidFill>
                <a:latin typeface="Calibri"/>
                <a:ea typeface="Calibri"/>
                <a:cs typeface="Calibri"/>
                <a:sym typeface="Calibri"/>
              </a:defRPr>
            </a:lvl3pPr>
            <a:lvl4pPr indent="0" lvl="3" marL="0" marR="0" rtl="0" algn="r">
              <a:spcBef>
                <a:spcPts val="0"/>
              </a:spcBef>
              <a:buNone/>
              <a:defRPr sz="1200">
                <a:solidFill>
                  <a:srgbClr val="888888"/>
                </a:solidFill>
                <a:latin typeface="Calibri"/>
                <a:ea typeface="Calibri"/>
                <a:cs typeface="Calibri"/>
                <a:sym typeface="Calibri"/>
              </a:defRPr>
            </a:lvl4pPr>
            <a:lvl5pPr indent="0" lvl="4" marL="0" marR="0" rtl="0" algn="r">
              <a:spcBef>
                <a:spcPts val="0"/>
              </a:spcBef>
              <a:buNone/>
              <a:defRPr sz="1200">
                <a:solidFill>
                  <a:srgbClr val="888888"/>
                </a:solidFill>
                <a:latin typeface="Calibri"/>
                <a:ea typeface="Calibri"/>
                <a:cs typeface="Calibri"/>
                <a:sym typeface="Calibri"/>
              </a:defRPr>
            </a:lvl5pPr>
            <a:lvl6pPr indent="0" lvl="5" marL="0" marR="0" rtl="0" algn="r">
              <a:spcBef>
                <a:spcPts val="0"/>
              </a:spcBef>
              <a:buNone/>
              <a:defRPr sz="1200">
                <a:solidFill>
                  <a:srgbClr val="888888"/>
                </a:solidFill>
                <a:latin typeface="Calibri"/>
                <a:ea typeface="Calibri"/>
                <a:cs typeface="Calibri"/>
                <a:sym typeface="Calibri"/>
              </a:defRPr>
            </a:lvl6pPr>
            <a:lvl7pPr indent="0" lvl="6" marL="0" marR="0" rtl="0" algn="r">
              <a:spcBef>
                <a:spcPts val="0"/>
              </a:spcBef>
              <a:buNone/>
              <a:defRPr sz="1200">
                <a:solidFill>
                  <a:srgbClr val="888888"/>
                </a:solidFill>
                <a:latin typeface="Calibri"/>
                <a:ea typeface="Calibri"/>
                <a:cs typeface="Calibri"/>
                <a:sym typeface="Calibri"/>
              </a:defRPr>
            </a:lvl7pPr>
            <a:lvl8pPr indent="0" lvl="7" marL="0" marR="0" rtl="0" algn="r">
              <a:spcBef>
                <a:spcPts val="0"/>
              </a:spcBef>
              <a:buNone/>
              <a:defRPr sz="1200">
                <a:solidFill>
                  <a:srgbClr val="888888"/>
                </a:solidFill>
                <a:latin typeface="Calibri"/>
                <a:ea typeface="Calibri"/>
                <a:cs typeface="Calibri"/>
                <a:sym typeface="Calibri"/>
              </a:defRPr>
            </a:lvl8pPr>
            <a:lvl9pPr indent="0" lvl="8" marL="0" marR="0" rtl="0" algn="r">
              <a:spcBef>
                <a:spcPts val="0"/>
              </a:spcBef>
              <a:buNone/>
              <a:defRPr sz="1200">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 accent1="accent1" accent2="accent2" accent3="accent3" accent4="accent4" accent5="accent5" accent6="accent6" bg1="lt1" bg2="dk2" tx1="dk1" tx2="lt2" folHlink="folHlink" hlink="hlink"/>
  <p:sldLayoutIdLst>
    <p:sldLayoutId id="2147483656" r:id="rId1"/>
    <p:sldLayoutId id="2147483657" r:id="rId2"/>
    <p:sldLayoutId id="2147483658" r:id="rId3"/>
    <p:sldLayoutId id="2147483659" r:id="rId4"/>
    <p:sldLayoutId id="2147483660" r:id="rId5"/>
    <p:sldLayoutId id="2147483661" r:id="rId6"/>
    <p:sldLayoutId id="2147483662" r:id="rId7"/>
    <p:sldLayoutId id="2147483663" r:id="rId8"/>
    <p:sldLayoutId id="2147483664" r:id="rId9"/>
    <p:sldLayoutId id="2147483665" r:id="rId10"/>
    <p:sldLayoutId id="2147483666"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13.jpg"/><Relationship Id="rId4" Type="http://schemas.openxmlformats.org/officeDocument/2006/relationships/image" Target="../media/image28.jpg"/><Relationship Id="rId5" Type="http://schemas.openxmlformats.org/officeDocument/2006/relationships/image" Target="../media/image2.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0.xml"/><Relationship Id="rId3" Type="http://schemas.openxmlformats.org/officeDocument/2006/relationships/image" Target="../media/image4.png"/><Relationship Id="rId4" Type="http://schemas.openxmlformats.org/officeDocument/2006/relationships/image" Target="../media/image11.png"/><Relationship Id="rId5" Type="http://schemas.openxmlformats.org/officeDocument/2006/relationships/image" Target="../media/image2.png"/><Relationship Id="rId6" Type="http://schemas.openxmlformats.org/officeDocument/2006/relationships/image" Target="../media/image6.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1.xml"/><Relationship Id="rId3" Type="http://schemas.openxmlformats.org/officeDocument/2006/relationships/image" Target="../media/image13.jpg"/><Relationship Id="rId4" Type="http://schemas.openxmlformats.org/officeDocument/2006/relationships/image" Target="../media/image2.png"/><Relationship Id="rId5" Type="http://schemas.openxmlformats.org/officeDocument/2006/relationships/image" Target="../media/image30.png"/><Relationship Id="rId6" Type="http://schemas.openxmlformats.org/officeDocument/2006/relationships/image" Target="../media/image21.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4.png"/><Relationship Id="rId4" Type="http://schemas.openxmlformats.org/officeDocument/2006/relationships/image" Target="../media/image11.png"/><Relationship Id="rId5" Type="http://schemas.openxmlformats.org/officeDocument/2006/relationships/image" Target="../media/image2.png"/><Relationship Id="rId6" Type="http://schemas.openxmlformats.org/officeDocument/2006/relationships/image" Target="../media/image6.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 Id="rId3" Type="http://schemas.openxmlformats.org/officeDocument/2006/relationships/image" Target="../media/image4.png"/><Relationship Id="rId4" Type="http://schemas.openxmlformats.org/officeDocument/2006/relationships/image" Target="../media/image11.png"/><Relationship Id="rId10" Type="http://schemas.openxmlformats.org/officeDocument/2006/relationships/image" Target="../media/image3.png"/><Relationship Id="rId9" Type="http://schemas.openxmlformats.org/officeDocument/2006/relationships/image" Target="../media/image9.png"/><Relationship Id="rId5" Type="http://schemas.openxmlformats.org/officeDocument/2006/relationships/image" Target="../media/image2.png"/><Relationship Id="rId6" Type="http://schemas.openxmlformats.org/officeDocument/2006/relationships/image" Target="../media/image6.png"/><Relationship Id="rId7" Type="http://schemas.openxmlformats.org/officeDocument/2006/relationships/image" Target="../media/image14.png"/><Relationship Id="rId8" Type="http://schemas.openxmlformats.org/officeDocument/2006/relationships/image" Target="../media/image12.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xml"/><Relationship Id="rId3" Type="http://schemas.openxmlformats.org/officeDocument/2006/relationships/image" Target="../media/image4.png"/><Relationship Id="rId4" Type="http://schemas.openxmlformats.org/officeDocument/2006/relationships/image" Target="../media/image11.png"/><Relationship Id="rId5" Type="http://schemas.openxmlformats.org/officeDocument/2006/relationships/image" Target="../media/image2.png"/><Relationship Id="rId6" Type="http://schemas.openxmlformats.org/officeDocument/2006/relationships/image" Target="../media/image6.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xml"/><Relationship Id="rId3" Type="http://schemas.openxmlformats.org/officeDocument/2006/relationships/image" Target="../media/image4.png"/><Relationship Id="rId4" Type="http://schemas.openxmlformats.org/officeDocument/2006/relationships/image" Target="../media/image11.png"/><Relationship Id="rId5" Type="http://schemas.openxmlformats.org/officeDocument/2006/relationships/image" Target="../media/image2.png"/><Relationship Id="rId6" Type="http://schemas.openxmlformats.org/officeDocument/2006/relationships/image" Target="../media/image6.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6.xml"/><Relationship Id="rId3" Type="http://schemas.openxmlformats.org/officeDocument/2006/relationships/image" Target="../media/image4.png"/><Relationship Id="rId4" Type="http://schemas.openxmlformats.org/officeDocument/2006/relationships/image" Target="../media/image11.png"/><Relationship Id="rId5" Type="http://schemas.openxmlformats.org/officeDocument/2006/relationships/image" Target="../media/image2.png"/><Relationship Id="rId6" Type="http://schemas.openxmlformats.org/officeDocument/2006/relationships/image" Target="../media/image6.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7.xml"/><Relationship Id="rId3" Type="http://schemas.openxmlformats.org/officeDocument/2006/relationships/image" Target="../media/image4.png"/><Relationship Id="rId4" Type="http://schemas.openxmlformats.org/officeDocument/2006/relationships/image" Target="../media/image2.png"/><Relationship Id="rId5" Type="http://schemas.openxmlformats.org/officeDocument/2006/relationships/image" Target="../media/image6.png"/><Relationship Id="rId6" Type="http://schemas.openxmlformats.org/officeDocument/2006/relationships/image" Target="../media/image20.jpg"/><Relationship Id="rId7" Type="http://schemas.openxmlformats.org/officeDocument/2006/relationships/image" Target="../media/image16.png"/><Relationship Id="rId8" Type="http://schemas.openxmlformats.org/officeDocument/2006/relationships/image" Target="../media/image17.jp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xml"/><Relationship Id="rId3" Type="http://schemas.openxmlformats.org/officeDocument/2006/relationships/image" Target="../media/image2.png"/><Relationship Id="rId4" Type="http://schemas.openxmlformats.org/officeDocument/2006/relationships/image" Target="../media/image6.png"/></Relationships>
</file>

<file path=ppt/slides/_rels/slide9.xml.rels><?xml version="1.0" encoding="UTF-8" standalone="yes"?><Relationships xmlns="http://schemas.openxmlformats.org/package/2006/relationships"><Relationship Id="rId11" Type="http://schemas.openxmlformats.org/officeDocument/2006/relationships/image" Target="../media/image27.jpg"/><Relationship Id="rId10" Type="http://schemas.openxmlformats.org/officeDocument/2006/relationships/image" Target="../media/image19.jpg"/><Relationship Id="rId13" Type="http://schemas.openxmlformats.org/officeDocument/2006/relationships/image" Target="../media/image31.jpg"/><Relationship Id="rId12" Type="http://schemas.openxmlformats.org/officeDocument/2006/relationships/image" Target="../media/image18.jpg"/><Relationship Id="rId1" Type="http://schemas.openxmlformats.org/officeDocument/2006/relationships/slideLayout" Target="../slideLayouts/slideLayout9.xml"/><Relationship Id="rId2" Type="http://schemas.openxmlformats.org/officeDocument/2006/relationships/notesSlide" Target="../notesSlides/notesSlide9.xml"/><Relationship Id="rId3" Type="http://schemas.openxmlformats.org/officeDocument/2006/relationships/image" Target="../media/image4.png"/><Relationship Id="rId4" Type="http://schemas.openxmlformats.org/officeDocument/2006/relationships/image" Target="../media/image25.jpg"/><Relationship Id="rId9" Type="http://schemas.openxmlformats.org/officeDocument/2006/relationships/image" Target="../media/image29.jpg"/><Relationship Id="rId5" Type="http://schemas.openxmlformats.org/officeDocument/2006/relationships/image" Target="../media/image24.png"/><Relationship Id="rId6" Type="http://schemas.openxmlformats.org/officeDocument/2006/relationships/image" Target="../media/image23.jpg"/><Relationship Id="rId7" Type="http://schemas.openxmlformats.org/officeDocument/2006/relationships/image" Target="../media/image26.png"/><Relationship Id="rId8" Type="http://schemas.openxmlformats.org/officeDocument/2006/relationships/image" Target="../media/image22.jp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mt="50000"/>
          </a:blip>
          <a:stretch>
            <a:fillRect/>
          </a:stretch>
        </a:blipFill>
      </p:bgPr>
    </p:bg>
    <p:spTree>
      <p:nvGrpSpPr>
        <p:cNvPr id="140" name="Shape 140"/>
        <p:cNvGrpSpPr/>
        <p:nvPr/>
      </p:nvGrpSpPr>
      <p:grpSpPr>
        <a:xfrm>
          <a:off x="0" y="0"/>
          <a:ext cx="0" cy="0"/>
          <a:chOff x="0" y="0"/>
          <a:chExt cx="0" cy="0"/>
        </a:xfrm>
      </p:grpSpPr>
      <p:pic>
        <p:nvPicPr>
          <p:cNvPr id="141" name="Google Shape;141;p22"/>
          <p:cNvPicPr preferRelativeResize="0"/>
          <p:nvPr/>
        </p:nvPicPr>
        <p:blipFill rotWithShape="1">
          <a:blip r:embed="rId4">
            <a:alphaModFix/>
          </a:blip>
          <a:srcRect b="0" l="20370" r="20369" t="0"/>
          <a:stretch/>
        </p:blipFill>
        <p:spPr>
          <a:xfrm>
            <a:off x="3764128" y="0"/>
            <a:ext cx="8667569" cy="6858007"/>
          </a:xfrm>
          <a:prstGeom prst="rect">
            <a:avLst/>
          </a:prstGeom>
          <a:noFill/>
          <a:ln>
            <a:noFill/>
          </a:ln>
        </p:spPr>
      </p:pic>
      <p:sp>
        <p:nvSpPr>
          <p:cNvPr id="142" name="Google Shape;142;p22"/>
          <p:cNvSpPr/>
          <p:nvPr/>
        </p:nvSpPr>
        <p:spPr>
          <a:xfrm>
            <a:off x="424201" y="0"/>
            <a:ext cx="8757921" cy="6858000"/>
          </a:xfrm>
          <a:prstGeom prst="parallelogram">
            <a:avLst>
              <a:gd fmla="val 41722" name="adj"/>
            </a:avLst>
          </a:prstGeom>
          <a:solidFill>
            <a:srgbClr val="FFFFFF"/>
          </a:solidFill>
          <a:ln>
            <a:noFill/>
          </a:ln>
        </p:spPr>
        <p:txBody>
          <a:bodyPr anchorCtr="0" anchor="ctr" bIns="91425" lIns="91425" spcFirstLastPara="1" rIns="91425" wrap="square" tIns="91425">
            <a:noAutofit/>
          </a:bodyPr>
          <a:lstStyle/>
          <a:p>
            <a:pPr indent="0" lvl="0" marL="0" marR="0" rtl="0" algn="l">
              <a:spcBef>
                <a:spcPts val="0"/>
              </a:spcBef>
              <a:spcAft>
                <a:spcPts val="0"/>
              </a:spcAft>
              <a:buNone/>
            </a:pPr>
            <a:r>
              <a:t/>
            </a:r>
            <a:endParaRPr b="0" i="0" sz="1867" u="none" cap="none" strike="noStrike">
              <a:solidFill>
                <a:srgbClr val="000000"/>
              </a:solidFill>
              <a:latin typeface="Arial"/>
              <a:ea typeface="Arial"/>
              <a:cs typeface="Arial"/>
              <a:sym typeface="Arial"/>
            </a:endParaRPr>
          </a:p>
        </p:txBody>
      </p:sp>
      <p:pic>
        <p:nvPicPr>
          <p:cNvPr id="143" name="Google Shape;143;p22"/>
          <p:cNvPicPr preferRelativeResize="0"/>
          <p:nvPr/>
        </p:nvPicPr>
        <p:blipFill rotWithShape="1">
          <a:blip r:embed="rId5">
            <a:alphaModFix/>
          </a:blip>
          <a:srcRect b="0" l="0" r="0" t="0"/>
          <a:stretch/>
        </p:blipFill>
        <p:spPr>
          <a:xfrm>
            <a:off x="424201" y="397801"/>
            <a:ext cx="3042100" cy="507300"/>
          </a:xfrm>
          <a:prstGeom prst="rect">
            <a:avLst/>
          </a:prstGeom>
          <a:noFill/>
          <a:ln>
            <a:noFill/>
          </a:ln>
        </p:spPr>
      </p:pic>
      <p:sp>
        <p:nvSpPr>
          <p:cNvPr id="144" name="Google Shape;144;p22"/>
          <p:cNvSpPr txBox="1"/>
          <p:nvPr/>
        </p:nvSpPr>
        <p:spPr>
          <a:xfrm>
            <a:off x="2467165" y="1813817"/>
            <a:ext cx="5630747" cy="1145493"/>
          </a:xfrm>
          <a:prstGeom prst="rect">
            <a:avLst/>
          </a:prstGeom>
          <a:noFill/>
          <a:ln>
            <a:noFill/>
          </a:ln>
        </p:spPr>
        <p:txBody>
          <a:bodyPr anchorCtr="0" anchor="t" bIns="121900" lIns="121900" spcFirstLastPara="1" rIns="121900" wrap="square" tIns="121900">
            <a:noAutofit/>
          </a:bodyPr>
          <a:lstStyle/>
          <a:p>
            <a:pPr indent="0" lvl="0" marL="0" marR="0" rtl="0" algn="l">
              <a:spcBef>
                <a:spcPts val="0"/>
              </a:spcBef>
              <a:spcAft>
                <a:spcPts val="0"/>
              </a:spcAft>
              <a:buNone/>
            </a:pPr>
            <a:r>
              <a:rPr b="0" i="1" lang="en-US" sz="2400" u="none" cap="none" strike="noStrike">
                <a:solidFill>
                  <a:srgbClr val="002060"/>
                </a:solidFill>
                <a:latin typeface="Calibri"/>
                <a:ea typeface="Calibri"/>
                <a:cs typeface="Calibri"/>
                <a:sym typeface="Calibri"/>
              </a:rPr>
              <a:t>Underwater Radiated Noise (URN) and Mitigation through PSSAs</a:t>
            </a:r>
            <a:endParaRPr i="1" sz="2400">
              <a:solidFill>
                <a:srgbClr val="002060"/>
              </a:solidFill>
              <a:latin typeface="Calibri"/>
              <a:ea typeface="Calibri"/>
              <a:cs typeface="Calibri"/>
              <a:sym typeface="Calibri"/>
            </a:endParaRPr>
          </a:p>
          <a:p>
            <a:pPr indent="0" lvl="0" marL="0" marR="0" rtl="0" algn="l">
              <a:spcBef>
                <a:spcPts val="0"/>
              </a:spcBef>
              <a:spcAft>
                <a:spcPts val="0"/>
              </a:spcAft>
              <a:buNone/>
            </a:pPr>
            <a:r>
              <a:t/>
            </a:r>
            <a:endParaRPr sz="2667">
              <a:solidFill>
                <a:srgbClr val="002060"/>
              </a:solidFill>
              <a:latin typeface="Calibri"/>
              <a:ea typeface="Calibri"/>
              <a:cs typeface="Calibri"/>
              <a:sym typeface="Calibri"/>
            </a:endParaRPr>
          </a:p>
          <a:p>
            <a:pPr indent="0" lvl="0" marL="0" marR="0" rtl="0" algn="l">
              <a:spcBef>
                <a:spcPts val="1333"/>
              </a:spcBef>
              <a:spcAft>
                <a:spcPts val="0"/>
              </a:spcAft>
              <a:buNone/>
            </a:pPr>
            <a:r>
              <a:t/>
            </a:r>
            <a:endParaRPr b="1" i="1" sz="2400">
              <a:solidFill>
                <a:srgbClr val="1C4587"/>
              </a:solidFill>
              <a:latin typeface="Calibri"/>
              <a:ea typeface="Calibri"/>
              <a:cs typeface="Calibri"/>
              <a:sym typeface="Calibri"/>
            </a:endParaRPr>
          </a:p>
          <a:p>
            <a:pPr indent="0" lvl="0" marL="0" marR="0" rtl="0" algn="l">
              <a:spcBef>
                <a:spcPts val="1333"/>
              </a:spcBef>
              <a:spcAft>
                <a:spcPts val="0"/>
              </a:spcAft>
              <a:buNone/>
            </a:pPr>
            <a:r>
              <a:t/>
            </a:r>
            <a:endParaRPr b="1" sz="400">
              <a:solidFill>
                <a:srgbClr val="002060"/>
              </a:solidFill>
              <a:latin typeface="Calibri"/>
              <a:ea typeface="Calibri"/>
              <a:cs typeface="Calibri"/>
              <a:sym typeface="Calibri"/>
            </a:endParaRPr>
          </a:p>
          <a:p>
            <a:pPr indent="0" lvl="0" marL="0" marR="0" rtl="0" algn="l">
              <a:spcBef>
                <a:spcPts val="1333"/>
              </a:spcBef>
              <a:spcAft>
                <a:spcPts val="0"/>
              </a:spcAft>
              <a:buNone/>
            </a:pPr>
            <a:r>
              <a:rPr b="1" lang="en-US" sz="1800">
                <a:solidFill>
                  <a:srgbClr val="002060"/>
                </a:solidFill>
                <a:latin typeface="Calibri"/>
                <a:ea typeface="Calibri"/>
                <a:cs typeface="Calibri"/>
                <a:sym typeface="Calibri"/>
              </a:rPr>
              <a:t>Presented by</a:t>
            </a:r>
            <a:endParaRPr/>
          </a:p>
          <a:p>
            <a:pPr indent="0" lvl="0" marL="0" marR="0" rtl="0" algn="l">
              <a:spcBef>
                <a:spcPts val="1333"/>
              </a:spcBef>
              <a:spcAft>
                <a:spcPts val="0"/>
              </a:spcAft>
              <a:buNone/>
            </a:pPr>
            <a:r>
              <a:rPr i="1" lang="en-US" sz="2200">
                <a:solidFill>
                  <a:srgbClr val="002060"/>
                </a:solidFill>
                <a:latin typeface="Calibri"/>
                <a:ea typeface="Calibri"/>
                <a:cs typeface="Calibri"/>
                <a:sym typeface="Calibri"/>
              </a:rPr>
              <a:t>Musinguzi Brian</a:t>
            </a:r>
            <a:endParaRPr/>
          </a:p>
          <a:p>
            <a:pPr indent="0" lvl="0" marL="0" marR="0" rtl="0" algn="l">
              <a:spcBef>
                <a:spcPts val="0"/>
              </a:spcBef>
              <a:spcAft>
                <a:spcPts val="0"/>
              </a:spcAft>
              <a:buNone/>
            </a:pPr>
            <a:r>
              <a:t/>
            </a:r>
            <a:endParaRPr i="1" sz="267">
              <a:solidFill>
                <a:srgbClr val="002060"/>
              </a:solidFill>
              <a:latin typeface="Calibri"/>
              <a:ea typeface="Calibri"/>
              <a:cs typeface="Calibri"/>
              <a:sym typeface="Calibri"/>
            </a:endParaRPr>
          </a:p>
          <a:p>
            <a:pPr indent="0" lvl="0" marL="0" marR="0" rtl="0" algn="l">
              <a:spcBef>
                <a:spcPts val="0"/>
              </a:spcBef>
              <a:spcAft>
                <a:spcPts val="0"/>
              </a:spcAft>
              <a:buNone/>
            </a:pPr>
            <a:r>
              <a:rPr i="1" lang="en-US" sz="1600">
                <a:solidFill>
                  <a:srgbClr val="002060"/>
                </a:solidFill>
                <a:latin typeface="Calibri"/>
                <a:ea typeface="Calibri"/>
                <a:cs typeface="Calibri"/>
                <a:sym typeface="Calibri"/>
              </a:rPr>
              <a:t>MEM S24 STUDENT</a:t>
            </a:r>
            <a:endParaRPr/>
          </a:p>
          <a:p>
            <a:pPr indent="0" lvl="0" marL="0" marR="0" rtl="0" algn="l">
              <a:spcBef>
                <a:spcPts val="0"/>
              </a:spcBef>
              <a:spcAft>
                <a:spcPts val="0"/>
              </a:spcAft>
              <a:buNone/>
            </a:pPr>
            <a:r>
              <a:t/>
            </a:r>
            <a:endParaRPr i="1" sz="1600">
              <a:solidFill>
                <a:srgbClr val="002060"/>
              </a:solidFill>
              <a:latin typeface="Calibri"/>
              <a:ea typeface="Calibri"/>
              <a:cs typeface="Calibri"/>
              <a:sym typeface="Calibri"/>
            </a:endParaRPr>
          </a:p>
          <a:p>
            <a:pPr indent="0" lvl="0" marL="0" marR="0" rtl="0" algn="l">
              <a:spcBef>
                <a:spcPts val="0"/>
              </a:spcBef>
              <a:spcAft>
                <a:spcPts val="0"/>
              </a:spcAft>
              <a:buNone/>
            </a:pPr>
            <a:r>
              <a:t/>
            </a:r>
            <a:endParaRPr i="1" sz="2400">
              <a:solidFill>
                <a:srgbClr val="002060"/>
              </a:solidFill>
              <a:latin typeface="Calibri"/>
              <a:ea typeface="Calibri"/>
              <a:cs typeface="Calibri"/>
              <a:sym typeface="Calibri"/>
            </a:endParaRPr>
          </a:p>
          <a:p>
            <a:pPr indent="0" lvl="0" marL="0" marR="0" rtl="0" algn="l">
              <a:spcBef>
                <a:spcPts val="1333"/>
              </a:spcBef>
              <a:spcAft>
                <a:spcPts val="0"/>
              </a:spcAft>
              <a:buNone/>
            </a:pPr>
            <a:r>
              <a:rPr b="1" lang="en-US" sz="2400">
                <a:solidFill>
                  <a:srgbClr val="1C4587"/>
                </a:solidFill>
                <a:latin typeface="Calibri"/>
                <a:ea typeface="Calibri"/>
                <a:cs typeface="Calibri"/>
                <a:sym typeface="Calibri"/>
              </a:rPr>
              <a:t>                                        </a:t>
            </a:r>
            <a:endParaRPr/>
          </a:p>
          <a:p>
            <a:pPr indent="0" lvl="0" marL="0" marR="0" rtl="0" algn="l">
              <a:spcBef>
                <a:spcPts val="1333"/>
              </a:spcBef>
              <a:spcAft>
                <a:spcPts val="1333"/>
              </a:spcAft>
              <a:buNone/>
            </a:pPr>
            <a:r>
              <a:t/>
            </a:r>
            <a:endParaRPr b="1" sz="2400">
              <a:solidFill>
                <a:srgbClr val="1C4587"/>
              </a:solidFill>
              <a:latin typeface="Calibri"/>
              <a:ea typeface="Calibri"/>
              <a:cs typeface="Calibri"/>
              <a:sym typeface="Calibri"/>
            </a:endParaRPr>
          </a:p>
        </p:txBody>
      </p:sp>
      <p:sp>
        <p:nvSpPr>
          <p:cNvPr id="145" name="Google Shape;145;p22"/>
          <p:cNvSpPr/>
          <p:nvPr/>
        </p:nvSpPr>
        <p:spPr>
          <a:xfrm>
            <a:off x="558800" y="5632297"/>
            <a:ext cx="5868633" cy="1358282"/>
          </a:xfrm>
          <a:prstGeom prst="rect">
            <a:avLst/>
          </a:prstGeom>
          <a:no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rPr lang="en-US" sz="1500">
                <a:solidFill>
                  <a:srgbClr val="002060"/>
                </a:solidFill>
                <a:latin typeface="Calibri"/>
                <a:ea typeface="Calibri"/>
                <a:cs typeface="Calibri"/>
                <a:sym typeface="Calibri"/>
              </a:rPr>
              <a:t>IMO-WMU Workshop on URN Reduction Policies with a Focus on Developing Countries • Session 3: URN Mitigation Solutions, Transferrable Practices and Role of Stakeholders • 15 – 16 October 2024</a:t>
            </a:r>
            <a:endParaRPr/>
          </a:p>
        </p:txBody>
      </p:sp>
      <p:sp>
        <p:nvSpPr>
          <p:cNvPr id="146" name="Google Shape;146;p22"/>
          <p:cNvSpPr txBox="1"/>
          <p:nvPr/>
        </p:nvSpPr>
        <p:spPr>
          <a:xfrm>
            <a:off x="243900" y="1007667"/>
            <a:ext cx="3222400" cy="413200"/>
          </a:xfrm>
          <a:prstGeom prst="rect">
            <a:avLst/>
          </a:prstGeom>
          <a:noFill/>
          <a:ln>
            <a:noFill/>
          </a:ln>
        </p:spPr>
        <p:txBody>
          <a:bodyPr anchorCtr="0" anchor="ctr" bIns="121900" lIns="121900" spcFirstLastPara="1" rIns="121900" wrap="square" tIns="121900">
            <a:noAutofit/>
          </a:bodyPr>
          <a:lstStyle/>
          <a:p>
            <a:pPr indent="0" lvl="0" marL="0" marR="0" rtl="0" algn="ctr">
              <a:spcBef>
                <a:spcPts val="0"/>
              </a:spcBef>
              <a:spcAft>
                <a:spcPts val="0"/>
              </a:spcAft>
              <a:buNone/>
            </a:pPr>
            <a:r>
              <a:rPr b="1" lang="en-US" sz="1600">
                <a:solidFill>
                  <a:srgbClr val="3C78D8"/>
                </a:solidFill>
                <a:latin typeface="Arial"/>
                <a:ea typeface="Arial"/>
                <a:cs typeface="Arial"/>
                <a:sym typeface="Arial"/>
              </a:rPr>
              <a:t>People.</a:t>
            </a:r>
            <a:r>
              <a:rPr b="1" lang="en-US" sz="1600">
                <a:solidFill>
                  <a:schemeClr val="dk1"/>
                </a:solidFill>
                <a:latin typeface="Arial"/>
                <a:ea typeface="Arial"/>
                <a:cs typeface="Arial"/>
                <a:sym typeface="Arial"/>
              </a:rPr>
              <a:t> </a:t>
            </a:r>
            <a:r>
              <a:rPr b="1" lang="en-US" sz="1600">
                <a:solidFill>
                  <a:srgbClr val="38761D"/>
                </a:solidFill>
                <a:latin typeface="Arial"/>
                <a:ea typeface="Arial"/>
                <a:cs typeface="Arial"/>
                <a:sym typeface="Arial"/>
              </a:rPr>
              <a:t>Development.</a:t>
            </a:r>
            <a:r>
              <a:rPr b="1" lang="en-US" sz="1600">
                <a:solidFill>
                  <a:schemeClr val="dk1"/>
                </a:solidFill>
                <a:latin typeface="Arial"/>
                <a:ea typeface="Arial"/>
                <a:cs typeface="Arial"/>
                <a:sym typeface="Arial"/>
              </a:rPr>
              <a:t> </a:t>
            </a:r>
            <a:r>
              <a:rPr b="1" lang="en-US" sz="1600">
                <a:solidFill>
                  <a:srgbClr val="FF0000"/>
                </a:solidFill>
                <a:latin typeface="Arial"/>
                <a:ea typeface="Arial"/>
                <a:cs typeface="Arial"/>
                <a:sym typeface="Arial"/>
              </a:rPr>
              <a:t>Impact</a:t>
            </a:r>
            <a:endParaRPr b="1" sz="1600">
              <a:solidFill>
                <a:srgbClr val="FF0000"/>
              </a:solidFill>
              <a:latin typeface="Arial"/>
              <a:ea typeface="Arial"/>
              <a:cs typeface="Arial"/>
              <a:sym typeface="Arial"/>
            </a:endParaRPr>
          </a:p>
        </p:txBody>
      </p:sp>
      <p:cxnSp>
        <p:nvCxnSpPr>
          <p:cNvPr id="147" name="Google Shape;147;p22"/>
          <p:cNvCxnSpPr/>
          <p:nvPr/>
        </p:nvCxnSpPr>
        <p:spPr>
          <a:xfrm>
            <a:off x="2611081" y="3050750"/>
            <a:ext cx="4856519" cy="0"/>
          </a:xfrm>
          <a:prstGeom prst="straightConnector1">
            <a:avLst/>
          </a:prstGeom>
          <a:noFill/>
          <a:ln cap="flat" cmpd="sng" w="15875">
            <a:solidFill>
              <a:srgbClr val="2F5496"/>
            </a:solidFill>
            <a:prstDash val="solid"/>
            <a:round/>
            <a:headEnd len="sm" w="sm" type="none"/>
            <a:tailEnd len="sm" w="sm" type="none"/>
          </a:ln>
        </p:spPr>
      </p:cxn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76" name="Shape 376"/>
        <p:cNvGrpSpPr/>
        <p:nvPr/>
      </p:nvGrpSpPr>
      <p:grpSpPr>
        <a:xfrm>
          <a:off x="0" y="0"/>
          <a:ext cx="0" cy="0"/>
          <a:chOff x="0" y="0"/>
          <a:chExt cx="0" cy="0"/>
        </a:xfrm>
      </p:grpSpPr>
      <p:pic>
        <p:nvPicPr>
          <p:cNvPr id="377" name="Google Shape;377;p31"/>
          <p:cNvPicPr preferRelativeResize="0"/>
          <p:nvPr/>
        </p:nvPicPr>
        <p:blipFill rotWithShape="1">
          <a:blip r:embed="rId3">
            <a:alphaModFix/>
          </a:blip>
          <a:srcRect b="0" l="0" r="0" t="0"/>
          <a:stretch/>
        </p:blipFill>
        <p:spPr>
          <a:xfrm>
            <a:off x="945975" y="954643"/>
            <a:ext cx="9626775" cy="5598451"/>
          </a:xfrm>
          <a:prstGeom prst="rect">
            <a:avLst/>
          </a:prstGeom>
          <a:noFill/>
          <a:ln>
            <a:noFill/>
          </a:ln>
        </p:spPr>
      </p:pic>
      <p:sp>
        <p:nvSpPr>
          <p:cNvPr id="378" name="Google Shape;378;p31"/>
          <p:cNvSpPr txBox="1"/>
          <p:nvPr>
            <p:ph idx="1" type="body"/>
          </p:nvPr>
        </p:nvSpPr>
        <p:spPr>
          <a:xfrm>
            <a:off x="585580" y="1395338"/>
            <a:ext cx="4419589" cy="4154008"/>
          </a:xfrm>
          <a:prstGeom prst="rect">
            <a:avLst/>
          </a:prstGeom>
          <a:noFill/>
          <a:ln>
            <a:noFill/>
          </a:ln>
        </p:spPr>
        <p:txBody>
          <a:bodyPr anchorCtr="0" anchor="ctr" bIns="45700" lIns="91425" spcFirstLastPara="1" rIns="91425" wrap="square" tIns="45700">
            <a:noAutofit/>
          </a:bodyPr>
          <a:lstStyle/>
          <a:p>
            <a:pPr indent="-285750" lvl="0" marL="285750" rtl="0" algn="just">
              <a:lnSpc>
                <a:spcPct val="100000"/>
              </a:lnSpc>
              <a:spcBef>
                <a:spcPts val="1000"/>
              </a:spcBef>
              <a:spcAft>
                <a:spcPts val="0"/>
              </a:spcAft>
              <a:buClr>
                <a:srgbClr val="002060"/>
              </a:buClr>
              <a:buSzPts val="1800"/>
              <a:buFont typeface="Arial"/>
              <a:buChar char="•"/>
            </a:pPr>
            <a:r>
              <a:rPr lang="en-US" sz="1500">
                <a:solidFill>
                  <a:srgbClr val="002060"/>
                </a:solidFill>
                <a:latin typeface="Calibri"/>
                <a:ea typeface="Calibri"/>
                <a:cs typeface="Calibri"/>
                <a:sym typeface="Calibri"/>
              </a:rPr>
              <a:t>The framework provides an opportunity for specie &amp; area specific noise reduction goals.</a:t>
            </a:r>
            <a:endParaRPr/>
          </a:p>
          <a:p>
            <a:pPr indent="-285750" lvl="0" marL="285750" rtl="0" algn="just">
              <a:lnSpc>
                <a:spcPct val="100000"/>
              </a:lnSpc>
              <a:spcBef>
                <a:spcPts val="1000"/>
              </a:spcBef>
              <a:spcAft>
                <a:spcPts val="0"/>
              </a:spcAft>
              <a:buClr>
                <a:srgbClr val="002060"/>
              </a:buClr>
              <a:buSzPts val="1800"/>
              <a:buFont typeface="Arial"/>
              <a:buChar char="•"/>
            </a:pPr>
            <a:r>
              <a:rPr lang="en-US" sz="1500">
                <a:solidFill>
                  <a:srgbClr val="002060"/>
                </a:solidFill>
                <a:latin typeface="Calibri"/>
                <a:ea typeface="Calibri"/>
                <a:cs typeface="Calibri"/>
                <a:sym typeface="Calibri"/>
              </a:rPr>
              <a:t>Implementation barriers of such a framework have to be highlighted, from financial limitations to regulatory inadequacies, in order to devise viable solutions. </a:t>
            </a:r>
            <a:endParaRPr/>
          </a:p>
          <a:p>
            <a:pPr indent="-285750" lvl="0" marL="285750" rtl="0" algn="just">
              <a:lnSpc>
                <a:spcPct val="100000"/>
              </a:lnSpc>
              <a:spcBef>
                <a:spcPts val="1000"/>
              </a:spcBef>
              <a:spcAft>
                <a:spcPts val="0"/>
              </a:spcAft>
              <a:buClr>
                <a:srgbClr val="002060"/>
              </a:buClr>
              <a:buSzPts val="1800"/>
              <a:buFont typeface="Arial"/>
              <a:buChar char="•"/>
            </a:pPr>
            <a:r>
              <a:rPr lang="en-US" sz="1500">
                <a:solidFill>
                  <a:srgbClr val="002060"/>
                </a:solidFill>
                <a:latin typeface="Calibri"/>
                <a:ea typeface="Calibri"/>
                <a:cs typeface="Calibri"/>
                <a:sym typeface="Calibri"/>
              </a:rPr>
              <a:t>The role of stakeholder management is critical to unify all parties for a shared resolution. </a:t>
            </a:r>
            <a:endParaRPr/>
          </a:p>
          <a:p>
            <a:pPr indent="-285750" lvl="0" marL="285750" rtl="0" algn="just">
              <a:lnSpc>
                <a:spcPct val="100000"/>
              </a:lnSpc>
              <a:spcBef>
                <a:spcPts val="1000"/>
              </a:spcBef>
              <a:spcAft>
                <a:spcPts val="0"/>
              </a:spcAft>
              <a:buClr>
                <a:srgbClr val="002060"/>
              </a:buClr>
              <a:buSzPts val="1800"/>
              <a:buFont typeface="Arial"/>
              <a:buChar char="•"/>
            </a:pPr>
            <a:r>
              <a:rPr lang="en-US" sz="1500">
                <a:solidFill>
                  <a:srgbClr val="002060"/>
                </a:solidFill>
                <a:latin typeface="Calibri"/>
                <a:ea typeface="Calibri"/>
                <a:cs typeface="Calibri"/>
                <a:sym typeface="Calibri"/>
              </a:rPr>
              <a:t>Incentives for already burdened maritime sector with decarbonization efforts for uptake of noise abatement strategies. </a:t>
            </a:r>
            <a:endParaRPr/>
          </a:p>
          <a:p>
            <a:pPr indent="-285750" lvl="0" marL="285750" rtl="0" algn="just">
              <a:lnSpc>
                <a:spcPct val="100000"/>
              </a:lnSpc>
              <a:spcBef>
                <a:spcPts val="1000"/>
              </a:spcBef>
              <a:spcAft>
                <a:spcPts val="0"/>
              </a:spcAft>
              <a:buClr>
                <a:srgbClr val="002060"/>
              </a:buClr>
              <a:buSzPts val="1800"/>
              <a:buFont typeface="Arial"/>
              <a:buChar char="•"/>
            </a:pPr>
            <a:r>
              <a:rPr lang="en-US" sz="1500">
                <a:solidFill>
                  <a:srgbClr val="002060"/>
                </a:solidFill>
                <a:latin typeface="Calibri"/>
                <a:ea typeface="Calibri"/>
                <a:cs typeface="Calibri"/>
                <a:sym typeface="Calibri"/>
              </a:rPr>
              <a:t>Incorporation of this noise framework within the pre-existing marine management system.</a:t>
            </a:r>
            <a:endParaRPr sz="1500">
              <a:solidFill>
                <a:srgbClr val="002060"/>
              </a:solidFill>
              <a:latin typeface="Calibri"/>
              <a:ea typeface="Calibri"/>
              <a:cs typeface="Calibri"/>
              <a:sym typeface="Calibri"/>
            </a:endParaRPr>
          </a:p>
        </p:txBody>
      </p:sp>
      <p:sp>
        <p:nvSpPr>
          <p:cNvPr id="379" name="Google Shape;379;p31"/>
          <p:cNvSpPr txBox="1"/>
          <p:nvPr/>
        </p:nvSpPr>
        <p:spPr>
          <a:xfrm>
            <a:off x="570359" y="1133743"/>
            <a:ext cx="2488800" cy="523190"/>
          </a:xfrm>
          <a:prstGeom prst="rect">
            <a:avLst/>
          </a:prstGeom>
          <a:noFill/>
          <a:ln>
            <a:noFill/>
          </a:ln>
        </p:spPr>
        <p:txBody>
          <a:bodyPr anchorCtr="0" anchor="t" bIns="91425" lIns="91425" spcFirstLastPara="1" rIns="91425" wrap="square" tIns="91425">
            <a:spAutoFit/>
          </a:bodyPr>
          <a:lstStyle/>
          <a:p>
            <a:pPr indent="0" lvl="0" marL="0" marR="0" rtl="0" algn="l">
              <a:spcBef>
                <a:spcPts val="0"/>
              </a:spcBef>
              <a:spcAft>
                <a:spcPts val="0"/>
              </a:spcAft>
              <a:buNone/>
            </a:pPr>
            <a:r>
              <a:rPr b="1" lang="en-US" sz="2200">
                <a:solidFill>
                  <a:srgbClr val="002060"/>
                </a:solidFill>
                <a:latin typeface="Calibri"/>
                <a:ea typeface="Calibri"/>
                <a:cs typeface="Calibri"/>
                <a:sym typeface="Calibri"/>
              </a:rPr>
              <a:t>Conclusions</a:t>
            </a:r>
            <a:endParaRPr b="1" sz="2200">
              <a:solidFill>
                <a:srgbClr val="002060"/>
              </a:solidFill>
              <a:latin typeface="Calibri"/>
              <a:ea typeface="Calibri"/>
              <a:cs typeface="Calibri"/>
              <a:sym typeface="Calibri"/>
            </a:endParaRPr>
          </a:p>
        </p:txBody>
      </p:sp>
      <p:sp>
        <p:nvSpPr>
          <p:cNvPr id="380" name="Google Shape;380;p31"/>
          <p:cNvSpPr txBox="1"/>
          <p:nvPr/>
        </p:nvSpPr>
        <p:spPr>
          <a:xfrm>
            <a:off x="5584630" y="1133743"/>
            <a:ext cx="3811995" cy="523190"/>
          </a:xfrm>
          <a:prstGeom prst="rect">
            <a:avLst/>
          </a:prstGeom>
          <a:noFill/>
          <a:ln>
            <a:noFill/>
          </a:ln>
        </p:spPr>
        <p:txBody>
          <a:bodyPr anchorCtr="0" anchor="t" bIns="91425" lIns="91425" spcFirstLastPara="1" rIns="91425" wrap="square" tIns="91425">
            <a:spAutoFit/>
          </a:bodyPr>
          <a:lstStyle/>
          <a:p>
            <a:pPr indent="0" lvl="0" marL="0" marR="0" rtl="0" algn="l">
              <a:spcBef>
                <a:spcPts val="0"/>
              </a:spcBef>
              <a:spcAft>
                <a:spcPts val="0"/>
              </a:spcAft>
              <a:buNone/>
            </a:pPr>
            <a:r>
              <a:rPr b="1" lang="en-US" sz="2200">
                <a:solidFill>
                  <a:srgbClr val="002060"/>
                </a:solidFill>
                <a:latin typeface="Calibri"/>
                <a:ea typeface="Calibri"/>
                <a:cs typeface="Calibri"/>
                <a:sym typeface="Calibri"/>
              </a:rPr>
              <a:t>Recommendations</a:t>
            </a:r>
            <a:endParaRPr b="1" sz="2200">
              <a:solidFill>
                <a:srgbClr val="002060"/>
              </a:solidFill>
              <a:latin typeface="Calibri"/>
              <a:ea typeface="Calibri"/>
              <a:cs typeface="Calibri"/>
              <a:sym typeface="Calibri"/>
            </a:endParaRPr>
          </a:p>
        </p:txBody>
      </p:sp>
      <p:sp>
        <p:nvSpPr>
          <p:cNvPr id="381" name="Google Shape;381;p31"/>
          <p:cNvSpPr txBox="1"/>
          <p:nvPr/>
        </p:nvSpPr>
        <p:spPr>
          <a:xfrm>
            <a:off x="-1" y="111311"/>
            <a:ext cx="9396625" cy="577247"/>
          </a:xfrm>
          <a:prstGeom prst="rect">
            <a:avLst/>
          </a:prstGeom>
          <a:solidFill>
            <a:srgbClr val="C9DAF8"/>
          </a:solidFill>
          <a:ln>
            <a:noFill/>
          </a:ln>
        </p:spPr>
        <p:txBody>
          <a:bodyPr anchorCtr="0" anchor="t" bIns="162525" lIns="162525" spcFirstLastPara="1" rIns="162525" wrap="square" tIns="162525">
            <a:noAutofit/>
          </a:bodyPr>
          <a:lstStyle/>
          <a:p>
            <a:pPr indent="0" lvl="0" marL="0" marR="0" rtl="0" algn="l">
              <a:spcBef>
                <a:spcPts val="0"/>
              </a:spcBef>
              <a:spcAft>
                <a:spcPts val="0"/>
              </a:spcAft>
              <a:buNone/>
            </a:pPr>
            <a:r>
              <a:rPr i="1" lang="en-US" sz="2200">
                <a:solidFill>
                  <a:srgbClr val="002060"/>
                </a:solidFill>
                <a:latin typeface="Calibri"/>
                <a:ea typeface="Calibri"/>
                <a:cs typeface="Calibri"/>
                <a:sym typeface="Calibri"/>
              </a:rPr>
              <a:t>Conclusions and Recommendations</a:t>
            </a:r>
            <a:endParaRPr i="1" sz="2200">
              <a:solidFill>
                <a:srgbClr val="002060"/>
              </a:solidFill>
              <a:latin typeface="Calibri"/>
              <a:ea typeface="Calibri"/>
              <a:cs typeface="Calibri"/>
              <a:sym typeface="Calibri"/>
            </a:endParaRPr>
          </a:p>
        </p:txBody>
      </p:sp>
      <p:pic>
        <p:nvPicPr>
          <p:cNvPr id="382" name="Google Shape;382;p31"/>
          <p:cNvPicPr preferRelativeResize="0"/>
          <p:nvPr/>
        </p:nvPicPr>
        <p:blipFill rotWithShape="1">
          <a:blip r:embed="rId4">
            <a:alphaModFix/>
          </a:blip>
          <a:srcRect b="0" l="0" r="0" t="0"/>
          <a:stretch/>
        </p:blipFill>
        <p:spPr>
          <a:xfrm>
            <a:off x="9872667" y="81765"/>
            <a:ext cx="2319333" cy="6212100"/>
          </a:xfrm>
          <a:prstGeom prst="rect">
            <a:avLst/>
          </a:prstGeom>
          <a:noFill/>
          <a:ln>
            <a:noFill/>
          </a:ln>
        </p:spPr>
      </p:pic>
      <p:grpSp>
        <p:nvGrpSpPr>
          <p:cNvPr id="383" name="Google Shape;383;p31"/>
          <p:cNvGrpSpPr/>
          <p:nvPr/>
        </p:nvGrpSpPr>
        <p:grpSpPr>
          <a:xfrm>
            <a:off x="9708347" y="5999785"/>
            <a:ext cx="2209400" cy="606640"/>
            <a:chOff x="7236413" y="4370103"/>
            <a:chExt cx="1847736" cy="559012"/>
          </a:xfrm>
        </p:grpSpPr>
        <p:pic>
          <p:nvPicPr>
            <p:cNvPr id="384" name="Google Shape;384;p31"/>
            <p:cNvPicPr preferRelativeResize="0"/>
            <p:nvPr/>
          </p:nvPicPr>
          <p:blipFill rotWithShape="1">
            <a:blip r:embed="rId5">
              <a:alphaModFix/>
            </a:blip>
            <a:srcRect b="159" l="0" r="0" t="169"/>
            <a:stretch/>
          </p:blipFill>
          <p:spPr>
            <a:xfrm>
              <a:off x="7243747" y="4370103"/>
              <a:ext cx="1833069" cy="304666"/>
            </a:xfrm>
            <a:prstGeom prst="rect">
              <a:avLst/>
            </a:prstGeom>
            <a:noFill/>
            <a:ln>
              <a:noFill/>
            </a:ln>
          </p:spPr>
        </p:pic>
        <p:pic>
          <p:nvPicPr>
            <p:cNvPr id="385" name="Google Shape;385;p31"/>
            <p:cNvPicPr preferRelativeResize="0"/>
            <p:nvPr/>
          </p:nvPicPr>
          <p:blipFill rotWithShape="1">
            <a:blip r:embed="rId6">
              <a:alphaModFix/>
            </a:blip>
            <a:srcRect b="0" l="0" r="0" t="0"/>
            <a:stretch/>
          </p:blipFill>
          <p:spPr>
            <a:xfrm>
              <a:off x="7236413" y="4710161"/>
              <a:ext cx="1847736" cy="218954"/>
            </a:xfrm>
            <a:prstGeom prst="rect">
              <a:avLst/>
            </a:prstGeom>
            <a:noFill/>
            <a:ln>
              <a:noFill/>
            </a:ln>
          </p:spPr>
        </p:pic>
      </p:grpSp>
      <p:sp>
        <p:nvSpPr>
          <p:cNvPr id="386" name="Google Shape;386;p31"/>
          <p:cNvSpPr txBox="1"/>
          <p:nvPr/>
        </p:nvSpPr>
        <p:spPr>
          <a:xfrm>
            <a:off x="5585220" y="1166376"/>
            <a:ext cx="4419588" cy="4154008"/>
          </a:xfrm>
          <a:prstGeom prst="rect">
            <a:avLst/>
          </a:prstGeom>
          <a:noFill/>
          <a:ln>
            <a:noFill/>
          </a:ln>
        </p:spPr>
        <p:txBody>
          <a:bodyPr anchorCtr="0" anchor="ctr" bIns="45700" lIns="91425" spcFirstLastPara="1" rIns="91425" wrap="square" tIns="45700">
            <a:noAutofit/>
          </a:bodyPr>
          <a:lstStyle/>
          <a:p>
            <a:pPr indent="-285750" lvl="0" marL="285750" marR="0" rtl="0" algn="just">
              <a:lnSpc>
                <a:spcPct val="100000"/>
              </a:lnSpc>
              <a:spcBef>
                <a:spcPts val="1000"/>
              </a:spcBef>
              <a:spcAft>
                <a:spcPts val="0"/>
              </a:spcAft>
              <a:buClr>
                <a:srgbClr val="002060"/>
              </a:buClr>
              <a:buSzPts val="1800"/>
              <a:buFont typeface="Arial"/>
              <a:buChar char="•"/>
            </a:pPr>
            <a:r>
              <a:rPr b="0" i="0" lang="en-US" sz="1500" u="none" cap="none" strike="noStrike">
                <a:solidFill>
                  <a:srgbClr val="002060"/>
                </a:solidFill>
                <a:latin typeface="Calibri"/>
                <a:ea typeface="Calibri"/>
                <a:cs typeface="Calibri"/>
                <a:sym typeface="Calibri"/>
              </a:rPr>
              <a:t>International URN regulatory framework to drive uptake of noise reduction initiatives.</a:t>
            </a:r>
            <a:endParaRPr/>
          </a:p>
          <a:p>
            <a:pPr indent="-285750" lvl="0" marL="285750" marR="0" rtl="0" algn="just">
              <a:lnSpc>
                <a:spcPct val="100000"/>
              </a:lnSpc>
              <a:spcBef>
                <a:spcPts val="1000"/>
              </a:spcBef>
              <a:spcAft>
                <a:spcPts val="0"/>
              </a:spcAft>
              <a:buClr>
                <a:srgbClr val="002060"/>
              </a:buClr>
              <a:buSzPts val="1800"/>
              <a:buFont typeface="Arial"/>
              <a:buChar char="•"/>
            </a:pPr>
            <a:r>
              <a:rPr b="0" i="0" lang="en-US" sz="1500" u="none" cap="none" strike="noStrike">
                <a:solidFill>
                  <a:srgbClr val="002060"/>
                </a:solidFill>
                <a:latin typeface="Calibri"/>
                <a:ea typeface="Calibri"/>
                <a:cs typeface="Calibri"/>
                <a:sym typeface="Calibri"/>
              </a:rPr>
              <a:t>Enhanced scientific research on acoustic thresholds for marine fauna to obtain accurate noise sensitivity limits.</a:t>
            </a:r>
            <a:endParaRPr/>
          </a:p>
          <a:p>
            <a:pPr indent="-285750" lvl="0" marL="285750" marR="0" rtl="0" algn="just">
              <a:lnSpc>
                <a:spcPct val="100000"/>
              </a:lnSpc>
              <a:spcBef>
                <a:spcPts val="1000"/>
              </a:spcBef>
              <a:spcAft>
                <a:spcPts val="0"/>
              </a:spcAft>
              <a:buClr>
                <a:srgbClr val="002060"/>
              </a:buClr>
              <a:buSzPts val="1800"/>
              <a:buFont typeface="Arial"/>
              <a:buChar char="•"/>
            </a:pPr>
            <a:r>
              <a:rPr b="0" i="0" lang="en-US" sz="1500" u="none" cap="none" strike="noStrike">
                <a:solidFill>
                  <a:srgbClr val="002060"/>
                </a:solidFill>
                <a:latin typeface="Calibri"/>
                <a:ea typeface="Calibri"/>
                <a:cs typeface="Calibri"/>
                <a:sym typeface="Calibri"/>
              </a:rPr>
              <a:t>The continued uptake of GHG emission reduction initiatives shall offer significant URN reduction benefits that are however ship specific based.</a:t>
            </a:r>
            <a:endParaRPr/>
          </a:p>
          <a:p>
            <a:pPr indent="-285750" lvl="0" marL="285750" marR="0" rtl="0" algn="just">
              <a:lnSpc>
                <a:spcPct val="100000"/>
              </a:lnSpc>
              <a:spcBef>
                <a:spcPts val="1000"/>
              </a:spcBef>
              <a:spcAft>
                <a:spcPts val="0"/>
              </a:spcAft>
              <a:buClr>
                <a:srgbClr val="002060"/>
              </a:buClr>
              <a:buSzPts val="1800"/>
              <a:buFont typeface="Arial"/>
              <a:buChar char="•"/>
            </a:pPr>
            <a:r>
              <a:rPr b="0" i="0" lang="en-US" sz="1500" u="none" cap="none" strike="noStrike">
                <a:solidFill>
                  <a:srgbClr val="002060"/>
                </a:solidFill>
                <a:latin typeface="Calibri"/>
                <a:ea typeface="Calibri"/>
                <a:cs typeface="Calibri"/>
                <a:sym typeface="Calibri"/>
              </a:rPr>
              <a:t>Enhanced URN measurements to ascertain accurate noise reviews. On board acoustic propagation technology is required for ship-based noise targets.</a:t>
            </a:r>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mt="50000"/>
          </a:blip>
          <a:stretch>
            <a:fillRect/>
          </a:stretch>
        </a:blipFill>
      </p:bgPr>
    </p:bg>
    <p:spTree>
      <p:nvGrpSpPr>
        <p:cNvPr id="390" name="Shape 390"/>
        <p:cNvGrpSpPr/>
        <p:nvPr/>
      </p:nvGrpSpPr>
      <p:grpSpPr>
        <a:xfrm>
          <a:off x="0" y="0"/>
          <a:ext cx="0" cy="0"/>
          <a:chOff x="0" y="0"/>
          <a:chExt cx="0" cy="0"/>
        </a:xfrm>
      </p:grpSpPr>
      <p:sp>
        <p:nvSpPr>
          <p:cNvPr id="391" name="Google Shape;391;p32"/>
          <p:cNvSpPr/>
          <p:nvPr/>
        </p:nvSpPr>
        <p:spPr>
          <a:xfrm>
            <a:off x="424201" y="0"/>
            <a:ext cx="8757921" cy="6858000"/>
          </a:xfrm>
          <a:prstGeom prst="parallelogram">
            <a:avLst>
              <a:gd fmla="val 41722" name="adj"/>
            </a:avLst>
          </a:prstGeom>
          <a:solidFill>
            <a:srgbClr val="FFFFFF"/>
          </a:solidFill>
          <a:ln>
            <a:noFill/>
          </a:ln>
        </p:spPr>
        <p:txBody>
          <a:bodyPr anchorCtr="0" anchor="ctr" bIns="91425" lIns="91425" spcFirstLastPara="1" rIns="91425" wrap="square" tIns="91425">
            <a:noAutofit/>
          </a:bodyPr>
          <a:lstStyle/>
          <a:p>
            <a:pPr indent="0" lvl="0" marL="0" marR="0" rtl="0" algn="l">
              <a:spcBef>
                <a:spcPts val="0"/>
              </a:spcBef>
              <a:spcAft>
                <a:spcPts val="0"/>
              </a:spcAft>
              <a:buNone/>
            </a:pPr>
            <a:r>
              <a:t/>
            </a:r>
            <a:endParaRPr sz="1867">
              <a:solidFill>
                <a:srgbClr val="000000"/>
              </a:solidFill>
              <a:latin typeface="Arial"/>
              <a:ea typeface="Arial"/>
              <a:cs typeface="Arial"/>
              <a:sym typeface="Arial"/>
            </a:endParaRPr>
          </a:p>
        </p:txBody>
      </p:sp>
      <p:pic>
        <p:nvPicPr>
          <p:cNvPr id="392" name="Google Shape;392;p32"/>
          <p:cNvPicPr preferRelativeResize="0"/>
          <p:nvPr/>
        </p:nvPicPr>
        <p:blipFill rotWithShape="1">
          <a:blip r:embed="rId4">
            <a:alphaModFix/>
          </a:blip>
          <a:srcRect b="0" l="0" r="0" t="0"/>
          <a:stretch/>
        </p:blipFill>
        <p:spPr>
          <a:xfrm>
            <a:off x="424201" y="397801"/>
            <a:ext cx="3042100" cy="507300"/>
          </a:xfrm>
          <a:prstGeom prst="rect">
            <a:avLst/>
          </a:prstGeom>
          <a:noFill/>
          <a:ln>
            <a:noFill/>
          </a:ln>
        </p:spPr>
      </p:pic>
      <p:sp>
        <p:nvSpPr>
          <p:cNvPr id="393" name="Google Shape;393;p32"/>
          <p:cNvSpPr txBox="1"/>
          <p:nvPr/>
        </p:nvSpPr>
        <p:spPr>
          <a:xfrm>
            <a:off x="243900" y="1007667"/>
            <a:ext cx="3222400" cy="413200"/>
          </a:xfrm>
          <a:prstGeom prst="rect">
            <a:avLst/>
          </a:prstGeom>
          <a:noFill/>
          <a:ln>
            <a:noFill/>
          </a:ln>
        </p:spPr>
        <p:txBody>
          <a:bodyPr anchorCtr="0" anchor="ctr" bIns="121900" lIns="121900" spcFirstLastPara="1" rIns="121900" wrap="square" tIns="121900">
            <a:noAutofit/>
          </a:bodyPr>
          <a:lstStyle/>
          <a:p>
            <a:pPr indent="0" lvl="0" marL="0" marR="0" rtl="0" algn="ctr">
              <a:spcBef>
                <a:spcPts val="0"/>
              </a:spcBef>
              <a:spcAft>
                <a:spcPts val="0"/>
              </a:spcAft>
              <a:buNone/>
            </a:pPr>
            <a:r>
              <a:rPr b="1" lang="en-US" sz="1600">
                <a:solidFill>
                  <a:srgbClr val="3C78D8"/>
                </a:solidFill>
                <a:latin typeface="Arial"/>
                <a:ea typeface="Arial"/>
                <a:cs typeface="Arial"/>
                <a:sym typeface="Arial"/>
              </a:rPr>
              <a:t>People.</a:t>
            </a:r>
            <a:r>
              <a:rPr b="1" lang="en-US" sz="1600">
                <a:solidFill>
                  <a:schemeClr val="dk1"/>
                </a:solidFill>
                <a:latin typeface="Arial"/>
                <a:ea typeface="Arial"/>
                <a:cs typeface="Arial"/>
                <a:sym typeface="Arial"/>
              </a:rPr>
              <a:t> </a:t>
            </a:r>
            <a:r>
              <a:rPr b="1" lang="en-US" sz="1600">
                <a:solidFill>
                  <a:srgbClr val="38761D"/>
                </a:solidFill>
                <a:latin typeface="Arial"/>
                <a:ea typeface="Arial"/>
                <a:cs typeface="Arial"/>
                <a:sym typeface="Arial"/>
              </a:rPr>
              <a:t>Development.</a:t>
            </a:r>
            <a:r>
              <a:rPr b="1" lang="en-US" sz="1600">
                <a:solidFill>
                  <a:schemeClr val="dk1"/>
                </a:solidFill>
                <a:latin typeface="Arial"/>
                <a:ea typeface="Arial"/>
                <a:cs typeface="Arial"/>
                <a:sym typeface="Arial"/>
              </a:rPr>
              <a:t> </a:t>
            </a:r>
            <a:r>
              <a:rPr b="1" lang="en-US" sz="1600">
                <a:solidFill>
                  <a:srgbClr val="FF0000"/>
                </a:solidFill>
                <a:latin typeface="Arial"/>
                <a:ea typeface="Arial"/>
                <a:cs typeface="Arial"/>
                <a:sym typeface="Arial"/>
              </a:rPr>
              <a:t>Impact</a:t>
            </a:r>
            <a:endParaRPr b="1" sz="1600">
              <a:solidFill>
                <a:srgbClr val="FF0000"/>
              </a:solidFill>
              <a:latin typeface="Arial"/>
              <a:ea typeface="Arial"/>
              <a:cs typeface="Arial"/>
              <a:sym typeface="Arial"/>
            </a:endParaRPr>
          </a:p>
        </p:txBody>
      </p:sp>
      <p:cxnSp>
        <p:nvCxnSpPr>
          <p:cNvPr id="394" name="Google Shape;394;p32"/>
          <p:cNvCxnSpPr/>
          <p:nvPr/>
        </p:nvCxnSpPr>
        <p:spPr>
          <a:xfrm>
            <a:off x="2621241" y="3213310"/>
            <a:ext cx="4856519" cy="0"/>
          </a:xfrm>
          <a:prstGeom prst="straightConnector1">
            <a:avLst/>
          </a:prstGeom>
          <a:noFill/>
          <a:ln cap="flat" cmpd="sng" w="15875">
            <a:solidFill>
              <a:srgbClr val="2F5496"/>
            </a:solidFill>
            <a:prstDash val="solid"/>
            <a:round/>
            <a:headEnd len="sm" w="sm" type="none"/>
            <a:tailEnd len="sm" w="sm" type="none"/>
          </a:ln>
        </p:spPr>
      </p:cxnSp>
      <p:pic>
        <p:nvPicPr>
          <p:cNvPr id="395" name="Google Shape;395;p32"/>
          <p:cNvPicPr preferRelativeResize="0"/>
          <p:nvPr/>
        </p:nvPicPr>
        <p:blipFill rotWithShape="1">
          <a:blip r:embed="rId5">
            <a:alphaModFix/>
          </a:blip>
          <a:srcRect b="0" l="0" r="0" t="0"/>
          <a:stretch/>
        </p:blipFill>
        <p:spPr>
          <a:xfrm>
            <a:off x="6319520" y="0"/>
            <a:ext cx="5896140" cy="6858000"/>
          </a:xfrm>
          <a:prstGeom prst="rect">
            <a:avLst/>
          </a:prstGeom>
          <a:noFill/>
          <a:ln>
            <a:noFill/>
          </a:ln>
        </p:spPr>
      </p:pic>
      <p:sp>
        <p:nvSpPr>
          <p:cNvPr id="396" name="Google Shape;396;p32"/>
          <p:cNvSpPr txBox="1"/>
          <p:nvPr/>
        </p:nvSpPr>
        <p:spPr>
          <a:xfrm>
            <a:off x="2538285" y="1798288"/>
            <a:ext cx="3781235" cy="905733"/>
          </a:xfrm>
          <a:prstGeom prst="rect">
            <a:avLst/>
          </a:prstGeom>
          <a:noFill/>
          <a:ln>
            <a:noFill/>
          </a:ln>
        </p:spPr>
        <p:txBody>
          <a:bodyPr anchorCtr="0" anchor="t" bIns="121900" lIns="121900" spcFirstLastPara="1" rIns="121900" wrap="square" tIns="121900">
            <a:noAutofit/>
          </a:bodyPr>
          <a:lstStyle/>
          <a:p>
            <a:pPr indent="0" lvl="0" marL="0" marR="0" rtl="0" algn="l">
              <a:spcBef>
                <a:spcPts val="0"/>
              </a:spcBef>
              <a:spcAft>
                <a:spcPts val="0"/>
              </a:spcAft>
              <a:buNone/>
            </a:pPr>
            <a:r>
              <a:rPr b="1" lang="en-US" sz="2000">
                <a:solidFill>
                  <a:srgbClr val="002060"/>
                </a:solidFill>
                <a:latin typeface="Calibri"/>
                <a:ea typeface="Calibri"/>
                <a:cs typeface="Calibri"/>
                <a:sym typeface="Calibri"/>
              </a:rPr>
              <a:t>Thank you for your attention!</a:t>
            </a:r>
            <a:endParaRPr/>
          </a:p>
          <a:p>
            <a:pPr indent="0" lvl="0" marL="0" marR="0" rtl="0" algn="l">
              <a:spcBef>
                <a:spcPts val="1333"/>
              </a:spcBef>
              <a:spcAft>
                <a:spcPts val="0"/>
              </a:spcAft>
              <a:buNone/>
            </a:pPr>
            <a:r>
              <a:t/>
            </a:r>
            <a:endParaRPr sz="2000">
              <a:solidFill>
                <a:srgbClr val="002060"/>
              </a:solidFill>
              <a:latin typeface="Calibri"/>
              <a:ea typeface="Calibri"/>
              <a:cs typeface="Calibri"/>
              <a:sym typeface="Calibri"/>
            </a:endParaRPr>
          </a:p>
          <a:p>
            <a:pPr indent="0" lvl="0" marL="0" marR="0" rtl="0" algn="l">
              <a:spcBef>
                <a:spcPts val="1333"/>
              </a:spcBef>
              <a:spcAft>
                <a:spcPts val="0"/>
              </a:spcAft>
              <a:buNone/>
            </a:pPr>
            <a:r>
              <a:t/>
            </a:r>
            <a:endParaRPr b="1" i="1" sz="2000">
              <a:solidFill>
                <a:srgbClr val="1C4587"/>
              </a:solidFill>
              <a:latin typeface="Calibri"/>
              <a:ea typeface="Calibri"/>
              <a:cs typeface="Calibri"/>
              <a:sym typeface="Calibri"/>
            </a:endParaRPr>
          </a:p>
          <a:p>
            <a:pPr indent="0" lvl="0" marL="0" marR="0" rtl="0" algn="l">
              <a:spcBef>
                <a:spcPts val="1333"/>
              </a:spcBef>
              <a:spcAft>
                <a:spcPts val="0"/>
              </a:spcAft>
              <a:buNone/>
            </a:pPr>
            <a:r>
              <a:rPr lang="en-US" sz="1800">
                <a:solidFill>
                  <a:srgbClr val="002060"/>
                </a:solidFill>
                <a:latin typeface="Calibri"/>
                <a:ea typeface="Calibri"/>
                <a:cs typeface="Calibri"/>
                <a:sym typeface="Calibri"/>
              </a:rPr>
              <a:t>Special acknowledgement to my Supervisor Dr. Aykut Olcer and MEM Department, Prof. Neat Francis, WMU and Germany Government and the</a:t>
            </a:r>
            <a:endParaRPr/>
          </a:p>
          <a:p>
            <a:pPr indent="0" lvl="0" marL="0" marR="0" rtl="0" algn="l">
              <a:spcBef>
                <a:spcPts val="0"/>
              </a:spcBef>
              <a:spcAft>
                <a:spcPts val="0"/>
              </a:spcAft>
              <a:buNone/>
            </a:pPr>
            <a:r>
              <a:t/>
            </a:r>
            <a:endParaRPr i="1" sz="2000">
              <a:solidFill>
                <a:srgbClr val="002060"/>
              </a:solidFill>
              <a:latin typeface="Calibri"/>
              <a:ea typeface="Calibri"/>
              <a:cs typeface="Calibri"/>
              <a:sym typeface="Calibri"/>
            </a:endParaRPr>
          </a:p>
          <a:p>
            <a:pPr indent="0" lvl="0" marL="0" marR="0" rtl="0" algn="l">
              <a:spcBef>
                <a:spcPts val="0"/>
              </a:spcBef>
              <a:spcAft>
                <a:spcPts val="0"/>
              </a:spcAft>
              <a:buNone/>
            </a:pPr>
            <a:r>
              <a:t/>
            </a:r>
            <a:endParaRPr i="1" sz="2000">
              <a:solidFill>
                <a:srgbClr val="002060"/>
              </a:solidFill>
              <a:latin typeface="Calibri"/>
              <a:ea typeface="Calibri"/>
              <a:cs typeface="Calibri"/>
              <a:sym typeface="Calibri"/>
            </a:endParaRPr>
          </a:p>
          <a:p>
            <a:pPr indent="0" lvl="0" marL="0" marR="0" rtl="0" algn="l">
              <a:spcBef>
                <a:spcPts val="1333"/>
              </a:spcBef>
              <a:spcAft>
                <a:spcPts val="0"/>
              </a:spcAft>
              <a:buNone/>
            </a:pPr>
            <a:r>
              <a:rPr b="1" lang="en-US" sz="2000">
                <a:solidFill>
                  <a:srgbClr val="1C4587"/>
                </a:solidFill>
                <a:latin typeface="Calibri"/>
                <a:ea typeface="Calibri"/>
                <a:cs typeface="Calibri"/>
                <a:sym typeface="Calibri"/>
              </a:rPr>
              <a:t>                                        </a:t>
            </a:r>
            <a:endParaRPr/>
          </a:p>
          <a:p>
            <a:pPr indent="0" lvl="0" marL="0" marR="0" rtl="0" algn="l">
              <a:spcBef>
                <a:spcPts val="1333"/>
              </a:spcBef>
              <a:spcAft>
                <a:spcPts val="1333"/>
              </a:spcAft>
              <a:buNone/>
            </a:pPr>
            <a:r>
              <a:t/>
            </a:r>
            <a:endParaRPr b="1" sz="2000">
              <a:solidFill>
                <a:srgbClr val="1C4587"/>
              </a:solidFill>
              <a:latin typeface="Calibri"/>
              <a:ea typeface="Calibri"/>
              <a:cs typeface="Calibri"/>
              <a:sym typeface="Calibri"/>
            </a:endParaRPr>
          </a:p>
        </p:txBody>
      </p:sp>
      <p:sp>
        <p:nvSpPr>
          <p:cNvPr id="397" name="Google Shape;397;p32"/>
          <p:cNvSpPr/>
          <p:nvPr/>
        </p:nvSpPr>
        <p:spPr>
          <a:xfrm>
            <a:off x="558800" y="5632297"/>
            <a:ext cx="6060288" cy="1358282"/>
          </a:xfrm>
          <a:prstGeom prst="rect">
            <a:avLst/>
          </a:prstGeom>
          <a:no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rPr lang="en-US" sz="1500">
                <a:solidFill>
                  <a:srgbClr val="002060"/>
                </a:solidFill>
                <a:latin typeface="Calibri"/>
                <a:ea typeface="Calibri"/>
                <a:cs typeface="Calibri"/>
                <a:sym typeface="Calibri"/>
              </a:rPr>
              <a:t>IMO-WMU Workshop on URN Reduction Policies with a Focus on Developing Countries • Session 3: URN Mitigation Solutions, Transferrable Practices and Role of Stakeholders • 15 – 16 October 2024</a:t>
            </a:r>
            <a:endParaRPr/>
          </a:p>
        </p:txBody>
      </p:sp>
      <p:pic>
        <p:nvPicPr>
          <p:cNvPr id="398" name="Google Shape;398;p32"/>
          <p:cNvPicPr preferRelativeResize="0"/>
          <p:nvPr/>
        </p:nvPicPr>
        <p:blipFill rotWithShape="1">
          <a:blip r:embed="rId6">
            <a:alphaModFix/>
          </a:blip>
          <a:srcRect b="0" l="0" r="0" t="0"/>
          <a:stretch/>
        </p:blipFill>
        <p:spPr>
          <a:xfrm>
            <a:off x="2639678" y="4707328"/>
            <a:ext cx="3679842" cy="818406"/>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1" name="Shape 151"/>
        <p:cNvGrpSpPr/>
        <p:nvPr/>
      </p:nvGrpSpPr>
      <p:grpSpPr>
        <a:xfrm>
          <a:off x="0" y="0"/>
          <a:ext cx="0" cy="0"/>
          <a:chOff x="0" y="0"/>
          <a:chExt cx="0" cy="0"/>
        </a:xfrm>
      </p:grpSpPr>
      <p:pic>
        <p:nvPicPr>
          <p:cNvPr id="152" name="Google Shape;152;p23"/>
          <p:cNvPicPr preferRelativeResize="0"/>
          <p:nvPr/>
        </p:nvPicPr>
        <p:blipFill rotWithShape="1">
          <a:blip r:embed="rId3">
            <a:alphaModFix/>
          </a:blip>
          <a:srcRect b="0" l="0" r="0" t="0"/>
          <a:stretch/>
        </p:blipFill>
        <p:spPr>
          <a:xfrm>
            <a:off x="945975" y="934729"/>
            <a:ext cx="9626775" cy="5598451"/>
          </a:xfrm>
          <a:prstGeom prst="rect">
            <a:avLst/>
          </a:prstGeom>
          <a:noFill/>
          <a:ln>
            <a:noFill/>
          </a:ln>
        </p:spPr>
      </p:pic>
      <p:pic>
        <p:nvPicPr>
          <p:cNvPr id="153" name="Google Shape;153;p23"/>
          <p:cNvPicPr preferRelativeResize="0"/>
          <p:nvPr/>
        </p:nvPicPr>
        <p:blipFill rotWithShape="1">
          <a:blip r:embed="rId4">
            <a:alphaModFix/>
          </a:blip>
          <a:srcRect b="0" l="0" r="0" t="0"/>
          <a:stretch/>
        </p:blipFill>
        <p:spPr>
          <a:xfrm>
            <a:off x="9872667" y="81765"/>
            <a:ext cx="2319333" cy="6212100"/>
          </a:xfrm>
          <a:prstGeom prst="rect">
            <a:avLst/>
          </a:prstGeom>
          <a:noFill/>
          <a:ln>
            <a:noFill/>
          </a:ln>
        </p:spPr>
      </p:pic>
      <p:grpSp>
        <p:nvGrpSpPr>
          <p:cNvPr id="154" name="Google Shape;154;p23"/>
          <p:cNvGrpSpPr/>
          <p:nvPr/>
        </p:nvGrpSpPr>
        <p:grpSpPr>
          <a:xfrm>
            <a:off x="9708347" y="5999785"/>
            <a:ext cx="2209400" cy="606640"/>
            <a:chOff x="7236413" y="4370103"/>
            <a:chExt cx="1847736" cy="559012"/>
          </a:xfrm>
        </p:grpSpPr>
        <p:pic>
          <p:nvPicPr>
            <p:cNvPr id="155" name="Google Shape;155;p23"/>
            <p:cNvPicPr preferRelativeResize="0"/>
            <p:nvPr/>
          </p:nvPicPr>
          <p:blipFill rotWithShape="1">
            <a:blip r:embed="rId5">
              <a:alphaModFix/>
            </a:blip>
            <a:srcRect b="159" l="0" r="0" t="169"/>
            <a:stretch/>
          </p:blipFill>
          <p:spPr>
            <a:xfrm>
              <a:off x="7243747" y="4370103"/>
              <a:ext cx="1833069" cy="304666"/>
            </a:xfrm>
            <a:prstGeom prst="rect">
              <a:avLst/>
            </a:prstGeom>
            <a:noFill/>
            <a:ln>
              <a:noFill/>
            </a:ln>
          </p:spPr>
        </p:pic>
        <p:pic>
          <p:nvPicPr>
            <p:cNvPr id="156" name="Google Shape;156;p23"/>
            <p:cNvPicPr preferRelativeResize="0"/>
            <p:nvPr/>
          </p:nvPicPr>
          <p:blipFill rotWithShape="1">
            <a:blip r:embed="rId6">
              <a:alphaModFix/>
            </a:blip>
            <a:srcRect b="0" l="0" r="0" t="0"/>
            <a:stretch/>
          </p:blipFill>
          <p:spPr>
            <a:xfrm>
              <a:off x="7236413" y="4710161"/>
              <a:ext cx="1847736" cy="218954"/>
            </a:xfrm>
            <a:prstGeom prst="rect">
              <a:avLst/>
            </a:prstGeom>
            <a:noFill/>
            <a:ln>
              <a:noFill/>
            </a:ln>
          </p:spPr>
        </p:pic>
      </p:grpSp>
      <p:sp>
        <p:nvSpPr>
          <p:cNvPr id="157" name="Google Shape;157;p23"/>
          <p:cNvSpPr txBox="1"/>
          <p:nvPr/>
        </p:nvSpPr>
        <p:spPr>
          <a:xfrm>
            <a:off x="0" y="80937"/>
            <a:ext cx="9163669" cy="608203"/>
          </a:xfrm>
          <a:prstGeom prst="rect">
            <a:avLst/>
          </a:prstGeom>
          <a:solidFill>
            <a:srgbClr val="C9DAF8"/>
          </a:solidFill>
          <a:ln>
            <a:noFill/>
          </a:ln>
        </p:spPr>
        <p:txBody>
          <a:bodyPr anchorCtr="0" anchor="t" bIns="162525" lIns="162525" spcFirstLastPara="1" rIns="162525" wrap="square" tIns="162525">
            <a:noAutofit/>
          </a:bodyPr>
          <a:lstStyle/>
          <a:p>
            <a:pPr indent="0" lvl="0" marL="0" marR="0" rtl="0" algn="l">
              <a:spcBef>
                <a:spcPts val="0"/>
              </a:spcBef>
              <a:spcAft>
                <a:spcPts val="0"/>
              </a:spcAft>
              <a:buNone/>
            </a:pPr>
            <a:r>
              <a:rPr i="1" lang="en-US" sz="2000">
                <a:solidFill>
                  <a:srgbClr val="002060"/>
                </a:solidFill>
                <a:latin typeface="Calibri"/>
                <a:ea typeface="Calibri"/>
                <a:cs typeface="Calibri"/>
                <a:sym typeface="Calibri"/>
              </a:rPr>
              <a:t>Assessing URN from Ships: Mitigation through Particularly Sensitive Sea Areas (PSSAs)</a:t>
            </a:r>
            <a:endParaRPr i="1" sz="2000">
              <a:solidFill>
                <a:srgbClr val="002060"/>
              </a:solidFill>
              <a:latin typeface="Calibri"/>
              <a:ea typeface="Calibri"/>
              <a:cs typeface="Calibri"/>
              <a:sym typeface="Calibri"/>
            </a:endParaRPr>
          </a:p>
        </p:txBody>
      </p:sp>
      <p:grpSp>
        <p:nvGrpSpPr>
          <p:cNvPr id="158" name="Google Shape;158;p23"/>
          <p:cNvGrpSpPr/>
          <p:nvPr/>
        </p:nvGrpSpPr>
        <p:grpSpPr>
          <a:xfrm>
            <a:off x="883531" y="1606251"/>
            <a:ext cx="8280138" cy="4929054"/>
            <a:chOff x="1137679" y="2867052"/>
            <a:chExt cx="3918281" cy="3290604"/>
          </a:xfrm>
        </p:grpSpPr>
        <p:grpSp>
          <p:nvGrpSpPr>
            <p:cNvPr id="159" name="Google Shape;159;p23"/>
            <p:cNvGrpSpPr/>
            <p:nvPr/>
          </p:nvGrpSpPr>
          <p:grpSpPr>
            <a:xfrm>
              <a:off x="3071160" y="2867052"/>
              <a:ext cx="1984800" cy="3290381"/>
              <a:chOff x="3068767" y="1883249"/>
              <a:chExt cx="1984800" cy="1968991"/>
            </a:xfrm>
          </p:grpSpPr>
          <p:sp>
            <p:nvSpPr>
              <p:cNvPr id="160" name="Google Shape;160;p23"/>
              <p:cNvSpPr/>
              <p:nvPr/>
            </p:nvSpPr>
            <p:spPr>
              <a:xfrm flipH="1" rot="10800000">
                <a:off x="3068767" y="1883249"/>
                <a:ext cx="1984800" cy="1968991"/>
              </a:xfrm>
              <a:prstGeom prst="round2DiagRect">
                <a:avLst>
                  <a:gd fmla="val 0" name="adj1"/>
                  <a:gd fmla="val 17764" name="adj2"/>
                </a:avLst>
              </a:prstGeom>
              <a:solidFill>
                <a:srgbClr val="1C4587"/>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61" name="Google Shape;161;p23"/>
              <p:cNvSpPr txBox="1"/>
              <p:nvPr/>
            </p:nvSpPr>
            <p:spPr>
              <a:xfrm>
                <a:off x="3097555" y="2037959"/>
                <a:ext cx="1896000" cy="335700"/>
              </a:xfrm>
              <a:prstGeom prst="rect">
                <a:avLst/>
              </a:prstGeom>
              <a:noFill/>
              <a:ln>
                <a:noFill/>
              </a:ln>
            </p:spPr>
            <p:txBody>
              <a:bodyPr anchorCtr="0" anchor="t"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2500"/>
                  <a:buFont typeface="Arial"/>
                  <a:buNone/>
                </a:pPr>
                <a:r>
                  <a:rPr b="1" i="0" lang="en-US" sz="2500" u="none" cap="none" strike="noStrike">
                    <a:solidFill>
                      <a:srgbClr val="FFFFFF"/>
                    </a:solidFill>
                    <a:latin typeface="Calibri"/>
                    <a:ea typeface="Calibri"/>
                    <a:cs typeface="Calibri"/>
                    <a:sym typeface="Calibri"/>
                  </a:rPr>
                  <a:t>Research objectives</a:t>
                </a:r>
                <a:endParaRPr b="0" i="0" sz="2500" u="none" cap="none" strike="noStrike">
                  <a:solidFill>
                    <a:srgbClr val="FFFFFF"/>
                  </a:solidFill>
                  <a:latin typeface="Calibri"/>
                  <a:ea typeface="Calibri"/>
                  <a:cs typeface="Calibri"/>
                  <a:sym typeface="Calibri"/>
                </a:endParaRPr>
              </a:p>
            </p:txBody>
          </p:sp>
          <p:sp>
            <p:nvSpPr>
              <p:cNvPr id="162" name="Google Shape;162;p23"/>
              <p:cNvSpPr txBox="1"/>
              <p:nvPr/>
            </p:nvSpPr>
            <p:spPr>
              <a:xfrm>
                <a:off x="3113165" y="2478521"/>
                <a:ext cx="1896000" cy="949800"/>
              </a:xfrm>
              <a:prstGeom prst="rect">
                <a:avLst/>
              </a:prstGeom>
              <a:noFill/>
              <a:ln>
                <a:noFill/>
              </a:ln>
            </p:spPr>
            <p:txBody>
              <a:bodyPr anchorCtr="0" anchor="t" bIns="91425" lIns="91425" spcFirstLastPara="1" rIns="91425" wrap="square" tIns="91425">
                <a:noAutofit/>
              </a:bodyPr>
              <a:lstStyle/>
              <a:p>
                <a:pPr indent="0" lvl="0" marL="0" marR="0" rtl="0" algn="ctr">
                  <a:lnSpc>
                    <a:spcPct val="115000"/>
                  </a:lnSpc>
                  <a:spcBef>
                    <a:spcPts val="0"/>
                  </a:spcBef>
                  <a:spcAft>
                    <a:spcPts val="1600"/>
                  </a:spcAft>
                  <a:buClr>
                    <a:srgbClr val="000000"/>
                  </a:buClr>
                  <a:buSzPts val="1500"/>
                  <a:buFont typeface="Arial"/>
                  <a:buNone/>
                </a:pPr>
                <a:r>
                  <a:t/>
                </a:r>
                <a:endParaRPr b="0" i="0" sz="1500" u="none" cap="none" strike="noStrike">
                  <a:solidFill>
                    <a:srgbClr val="FFFFFF"/>
                  </a:solidFill>
                  <a:latin typeface="Roboto"/>
                  <a:ea typeface="Roboto"/>
                  <a:cs typeface="Roboto"/>
                  <a:sym typeface="Roboto"/>
                </a:endParaRPr>
              </a:p>
            </p:txBody>
          </p:sp>
        </p:grpSp>
        <p:grpSp>
          <p:nvGrpSpPr>
            <p:cNvPr id="163" name="Google Shape;163;p23"/>
            <p:cNvGrpSpPr/>
            <p:nvPr/>
          </p:nvGrpSpPr>
          <p:grpSpPr>
            <a:xfrm>
              <a:off x="1137679" y="2867275"/>
              <a:ext cx="1942200" cy="3290381"/>
              <a:chOff x="1132917" y="1878475"/>
              <a:chExt cx="1942200" cy="2042700"/>
            </a:xfrm>
          </p:grpSpPr>
          <p:sp>
            <p:nvSpPr>
              <p:cNvPr id="164" name="Google Shape;164;p23"/>
              <p:cNvSpPr/>
              <p:nvPr/>
            </p:nvSpPr>
            <p:spPr>
              <a:xfrm>
                <a:off x="1132917" y="1878475"/>
                <a:ext cx="1942200" cy="2042700"/>
              </a:xfrm>
              <a:prstGeom prst="round2DiagRect">
                <a:avLst>
                  <a:gd fmla="val 0" name="adj1"/>
                  <a:gd fmla="val 17764" name="adj2"/>
                </a:avLst>
              </a:prstGeom>
              <a:solidFill>
                <a:srgbClr val="A4C2F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65" name="Google Shape;165;p23"/>
              <p:cNvSpPr txBox="1"/>
              <p:nvPr/>
            </p:nvSpPr>
            <p:spPr>
              <a:xfrm>
                <a:off x="1157513" y="2038821"/>
                <a:ext cx="1906280" cy="348300"/>
              </a:xfrm>
              <a:prstGeom prst="rect">
                <a:avLst/>
              </a:prstGeom>
              <a:noFill/>
              <a:ln>
                <a:noFill/>
              </a:ln>
            </p:spPr>
            <p:txBody>
              <a:bodyPr anchorCtr="0" anchor="t"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2500"/>
                  <a:buFont typeface="Arial"/>
                  <a:buNone/>
                </a:pPr>
                <a:r>
                  <a:rPr b="1" i="0" lang="en-US" sz="2500" u="none" cap="none" strike="noStrike">
                    <a:solidFill>
                      <a:srgbClr val="1F3864"/>
                    </a:solidFill>
                    <a:latin typeface="Calibri"/>
                    <a:ea typeface="Calibri"/>
                    <a:cs typeface="Calibri"/>
                    <a:sym typeface="Calibri"/>
                  </a:rPr>
                  <a:t>Aim of study</a:t>
                </a:r>
                <a:endParaRPr/>
              </a:p>
            </p:txBody>
          </p:sp>
          <p:sp>
            <p:nvSpPr>
              <p:cNvPr id="166" name="Google Shape;166;p23"/>
              <p:cNvSpPr txBox="1"/>
              <p:nvPr/>
            </p:nvSpPr>
            <p:spPr>
              <a:xfrm>
                <a:off x="1167793" y="2495893"/>
                <a:ext cx="1896000" cy="820800"/>
              </a:xfrm>
              <a:prstGeom prst="rect">
                <a:avLst/>
              </a:prstGeom>
              <a:noFill/>
              <a:ln>
                <a:noFill/>
              </a:ln>
            </p:spPr>
            <p:txBody>
              <a:bodyPr anchorCtr="0" anchor="t" bIns="91425" lIns="91425" spcFirstLastPara="1" rIns="91425" wrap="square" tIns="91425">
                <a:noAutofit/>
              </a:bodyPr>
              <a:lstStyle/>
              <a:p>
                <a:pPr indent="-190500" lvl="0" marL="285750" marR="0" rtl="0" algn="ctr">
                  <a:lnSpc>
                    <a:spcPct val="115000"/>
                  </a:lnSpc>
                  <a:spcBef>
                    <a:spcPts val="0"/>
                  </a:spcBef>
                  <a:spcAft>
                    <a:spcPts val="1600"/>
                  </a:spcAft>
                  <a:buClr>
                    <a:srgbClr val="000000"/>
                  </a:buClr>
                  <a:buSzPts val="1500"/>
                  <a:buFont typeface="Arial"/>
                  <a:buNone/>
                </a:pPr>
                <a:r>
                  <a:t/>
                </a:r>
                <a:endParaRPr b="0" i="0" sz="1500" u="none" cap="none" strike="noStrike">
                  <a:solidFill>
                    <a:srgbClr val="1C4587"/>
                  </a:solidFill>
                  <a:latin typeface="Roboto"/>
                  <a:ea typeface="Roboto"/>
                  <a:cs typeface="Roboto"/>
                  <a:sym typeface="Roboto"/>
                </a:endParaRPr>
              </a:p>
            </p:txBody>
          </p:sp>
        </p:grpSp>
      </p:grpSp>
      <p:sp>
        <p:nvSpPr>
          <p:cNvPr id="167" name="Google Shape;167;p23"/>
          <p:cNvSpPr txBox="1"/>
          <p:nvPr/>
        </p:nvSpPr>
        <p:spPr>
          <a:xfrm>
            <a:off x="945975" y="2918659"/>
            <a:ext cx="3908015" cy="3308598"/>
          </a:xfrm>
          <a:prstGeom prst="rect">
            <a:avLst/>
          </a:prstGeom>
          <a:noFill/>
          <a:ln>
            <a:noFill/>
          </a:ln>
        </p:spPr>
        <p:txBody>
          <a:bodyPr anchorCtr="0" anchor="t" bIns="45700" lIns="91425" spcFirstLastPara="1" rIns="91425" wrap="square" tIns="45700">
            <a:spAutoFit/>
          </a:bodyPr>
          <a:lstStyle/>
          <a:p>
            <a:pPr indent="-285750" lvl="0" marL="285750" marR="0" rtl="0" algn="l">
              <a:spcBef>
                <a:spcPts val="0"/>
              </a:spcBef>
              <a:spcAft>
                <a:spcPts val="0"/>
              </a:spcAft>
              <a:buClr>
                <a:srgbClr val="1F3864"/>
              </a:buClr>
              <a:buSzPts val="1900"/>
              <a:buFont typeface="Arial"/>
              <a:buChar char="•"/>
            </a:pPr>
            <a:r>
              <a:rPr lang="en-US" sz="1900">
                <a:solidFill>
                  <a:srgbClr val="1F3864"/>
                </a:solidFill>
                <a:latin typeface="Calibri"/>
                <a:ea typeface="Calibri"/>
                <a:cs typeface="Calibri"/>
                <a:sym typeface="Calibri"/>
              </a:rPr>
              <a:t>Assess URN sources, effects and mitigation solutions globally. </a:t>
            </a:r>
            <a:endParaRPr/>
          </a:p>
          <a:p>
            <a:pPr indent="-285750" lvl="0" marL="285750" marR="0" rtl="0" algn="l">
              <a:spcBef>
                <a:spcPts val="0"/>
              </a:spcBef>
              <a:spcAft>
                <a:spcPts val="0"/>
              </a:spcAft>
              <a:buClr>
                <a:srgbClr val="1F3864"/>
              </a:buClr>
              <a:buSzPts val="1900"/>
              <a:buFont typeface="Arial"/>
              <a:buChar char="•"/>
            </a:pPr>
            <a:r>
              <a:rPr lang="en-US" sz="1900">
                <a:solidFill>
                  <a:srgbClr val="1F3864"/>
                </a:solidFill>
                <a:latin typeface="Calibri"/>
                <a:ea typeface="Calibri"/>
                <a:cs typeface="Calibri"/>
                <a:sym typeface="Calibri"/>
              </a:rPr>
              <a:t>Feasibility of PSSAs to mitigate noise impacts.</a:t>
            </a:r>
            <a:endParaRPr/>
          </a:p>
          <a:p>
            <a:pPr indent="-285750" lvl="0" marL="285750" marR="0" rtl="0" algn="l">
              <a:spcBef>
                <a:spcPts val="0"/>
              </a:spcBef>
              <a:spcAft>
                <a:spcPts val="0"/>
              </a:spcAft>
              <a:buClr>
                <a:srgbClr val="1F3864"/>
              </a:buClr>
              <a:buSzPts val="1900"/>
              <a:buFont typeface="Arial"/>
              <a:buChar char="•"/>
            </a:pPr>
            <a:r>
              <a:rPr lang="en-US" sz="1900">
                <a:solidFill>
                  <a:srgbClr val="1F3864"/>
                </a:solidFill>
                <a:latin typeface="Calibri"/>
                <a:ea typeface="Calibri"/>
                <a:cs typeface="Calibri"/>
                <a:sym typeface="Calibri"/>
              </a:rPr>
              <a:t>Development of a URN management framework within a PSSA to boost its  noise protection on habitat marine animals.</a:t>
            </a:r>
            <a:endParaRPr/>
          </a:p>
          <a:p>
            <a:pPr indent="-285750" lvl="0" marL="285750" marR="0" rtl="0" algn="l">
              <a:spcBef>
                <a:spcPts val="0"/>
              </a:spcBef>
              <a:spcAft>
                <a:spcPts val="0"/>
              </a:spcAft>
              <a:buClr>
                <a:srgbClr val="1F3864"/>
              </a:buClr>
              <a:buSzPts val="1900"/>
              <a:buFont typeface="Arial"/>
              <a:buChar char="•"/>
            </a:pPr>
            <a:r>
              <a:rPr lang="en-US" sz="1900">
                <a:solidFill>
                  <a:srgbClr val="1F3864"/>
                </a:solidFill>
                <a:latin typeface="Calibri"/>
                <a:ea typeface="Calibri"/>
                <a:cs typeface="Calibri"/>
                <a:sym typeface="Calibri"/>
              </a:rPr>
              <a:t>Application of the noise framework in the North Western Mediterranean PSSA.</a:t>
            </a:r>
            <a:endParaRPr sz="1900">
              <a:solidFill>
                <a:srgbClr val="1F3864"/>
              </a:solidFill>
              <a:latin typeface="Calibri"/>
              <a:ea typeface="Calibri"/>
              <a:cs typeface="Calibri"/>
              <a:sym typeface="Calibri"/>
            </a:endParaRPr>
          </a:p>
        </p:txBody>
      </p:sp>
      <p:sp>
        <p:nvSpPr>
          <p:cNvPr id="168" name="Google Shape;168;p23"/>
          <p:cNvSpPr txBox="1"/>
          <p:nvPr/>
        </p:nvSpPr>
        <p:spPr>
          <a:xfrm>
            <a:off x="5018139" y="2918659"/>
            <a:ext cx="4124300" cy="2431435"/>
          </a:xfrm>
          <a:prstGeom prst="rect">
            <a:avLst/>
          </a:prstGeom>
          <a:noFill/>
          <a:ln>
            <a:noFill/>
          </a:ln>
        </p:spPr>
        <p:txBody>
          <a:bodyPr anchorCtr="0" anchor="t" bIns="45700" lIns="91425" spcFirstLastPara="1" rIns="91425" wrap="square" tIns="45700">
            <a:spAutoFit/>
          </a:bodyPr>
          <a:lstStyle/>
          <a:p>
            <a:pPr indent="-285750" lvl="0" marL="285750" marR="0" rtl="0" algn="l">
              <a:spcBef>
                <a:spcPts val="0"/>
              </a:spcBef>
              <a:spcAft>
                <a:spcPts val="0"/>
              </a:spcAft>
              <a:buClr>
                <a:schemeClr val="lt1"/>
              </a:buClr>
              <a:buSzPts val="1900"/>
              <a:buFont typeface="Arial"/>
              <a:buChar char="•"/>
            </a:pPr>
            <a:r>
              <a:rPr lang="en-US" sz="1900">
                <a:solidFill>
                  <a:schemeClr val="lt1"/>
                </a:solidFill>
                <a:latin typeface="Calibri"/>
                <a:ea typeface="Calibri"/>
                <a:cs typeface="Calibri"/>
                <a:sym typeface="Calibri"/>
              </a:rPr>
              <a:t>To study URN sources and impact on marine animals.</a:t>
            </a:r>
            <a:endParaRPr/>
          </a:p>
          <a:p>
            <a:pPr indent="-285750" lvl="0" marL="285750" marR="0" rtl="0" algn="l">
              <a:spcBef>
                <a:spcPts val="0"/>
              </a:spcBef>
              <a:spcAft>
                <a:spcPts val="0"/>
              </a:spcAft>
              <a:buClr>
                <a:schemeClr val="lt1"/>
              </a:buClr>
              <a:buSzPts val="1900"/>
              <a:buFont typeface="Arial"/>
              <a:buChar char="•"/>
            </a:pPr>
            <a:r>
              <a:rPr lang="en-US" sz="1900">
                <a:solidFill>
                  <a:schemeClr val="lt1"/>
                </a:solidFill>
                <a:latin typeface="Calibri"/>
                <a:ea typeface="Calibri"/>
                <a:cs typeface="Calibri"/>
                <a:sym typeface="Calibri"/>
              </a:rPr>
              <a:t>To assess existing URN reduction measures and their policy trends in shipping.</a:t>
            </a:r>
            <a:endParaRPr/>
          </a:p>
          <a:p>
            <a:pPr indent="-285750" lvl="0" marL="285750" marR="0" rtl="0" algn="l">
              <a:spcBef>
                <a:spcPts val="0"/>
              </a:spcBef>
              <a:spcAft>
                <a:spcPts val="0"/>
              </a:spcAft>
              <a:buClr>
                <a:schemeClr val="lt1"/>
              </a:buClr>
              <a:buSzPts val="1900"/>
              <a:buFont typeface="Arial"/>
              <a:buChar char="•"/>
            </a:pPr>
            <a:r>
              <a:rPr lang="en-US" sz="1900">
                <a:solidFill>
                  <a:schemeClr val="lt1"/>
                </a:solidFill>
                <a:latin typeface="Calibri"/>
                <a:ea typeface="Calibri"/>
                <a:cs typeface="Calibri"/>
                <a:sym typeface="Calibri"/>
              </a:rPr>
              <a:t>To evaluate and improve the effectiveness of PSSAs in mitigating URN.</a:t>
            </a:r>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2" name="Shape 172"/>
        <p:cNvGrpSpPr/>
        <p:nvPr/>
      </p:nvGrpSpPr>
      <p:grpSpPr>
        <a:xfrm>
          <a:off x="0" y="0"/>
          <a:ext cx="0" cy="0"/>
          <a:chOff x="0" y="0"/>
          <a:chExt cx="0" cy="0"/>
        </a:xfrm>
      </p:grpSpPr>
      <p:pic>
        <p:nvPicPr>
          <p:cNvPr id="173" name="Google Shape;173;p24"/>
          <p:cNvPicPr preferRelativeResize="0"/>
          <p:nvPr/>
        </p:nvPicPr>
        <p:blipFill rotWithShape="1">
          <a:blip r:embed="rId3">
            <a:alphaModFix/>
          </a:blip>
          <a:srcRect b="0" l="0" r="0" t="0"/>
          <a:stretch/>
        </p:blipFill>
        <p:spPr>
          <a:xfrm>
            <a:off x="945975" y="954643"/>
            <a:ext cx="9626775" cy="5598451"/>
          </a:xfrm>
          <a:prstGeom prst="rect">
            <a:avLst/>
          </a:prstGeom>
          <a:noFill/>
          <a:ln>
            <a:noFill/>
          </a:ln>
        </p:spPr>
      </p:pic>
      <p:sp>
        <p:nvSpPr>
          <p:cNvPr id="174" name="Google Shape;174;p24"/>
          <p:cNvSpPr txBox="1"/>
          <p:nvPr>
            <p:ph idx="1" type="body"/>
          </p:nvPr>
        </p:nvSpPr>
        <p:spPr>
          <a:xfrm>
            <a:off x="570359" y="1954577"/>
            <a:ext cx="4087800" cy="4154008"/>
          </a:xfrm>
          <a:prstGeom prst="rect">
            <a:avLst/>
          </a:prstGeom>
          <a:noFill/>
          <a:ln>
            <a:noFill/>
          </a:ln>
        </p:spPr>
        <p:txBody>
          <a:bodyPr anchorCtr="0" anchor="ctr" bIns="45700" lIns="91425" spcFirstLastPara="1" rIns="91425" wrap="square" tIns="45700">
            <a:noAutofit/>
          </a:bodyPr>
          <a:lstStyle/>
          <a:p>
            <a:pPr indent="0" lvl="0" marL="0" rtl="0" algn="l">
              <a:lnSpc>
                <a:spcPct val="100000"/>
              </a:lnSpc>
              <a:spcBef>
                <a:spcPts val="1000"/>
              </a:spcBef>
              <a:spcAft>
                <a:spcPts val="0"/>
              </a:spcAft>
              <a:buSzPts val="1800"/>
              <a:buNone/>
            </a:pPr>
            <a:r>
              <a:rPr i="1" lang="en-US" sz="1500">
                <a:solidFill>
                  <a:srgbClr val="002060"/>
                </a:solidFill>
              </a:rPr>
              <a:t>Introduction</a:t>
            </a:r>
            <a:endParaRPr i="1" sz="1500">
              <a:solidFill>
                <a:srgbClr val="002060"/>
              </a:solidFill>
            </a:endParaRPr>
          </a:p>
          <a:p>
            <a:pPr indent="-317500" lvl="0" marL="457200" rtl="0" algn="just">
              <a:lnSpc>
                <a:spcPct val="100000"/>
              </a:lnSpc>
              <a:spcBef>
                <a:spcPts val="1000"/>
              </a:spcBef>
              <a:spcAft>
                <a:spcPts val="0"/>
              </a:spcAft>
              <a:buClr>
                <a:schemeClr val="dk2"/>
              </a:buClr>
              <a:buSzPts val="1400"/>
              <a:buChar char="●"/>
            </a:pPr>
            <a:r>
              <a:rPr b="1" lang="en-US" sz="1400">
                <a:solidFill>
                  <a:srgbClr val="002060"/>
                </a:solidFill>
              </a:rPr>
              <a:t>URN </a:t>
            </a:r>
            <a:r>
              <a:rPr lang="en-US" sz="1400">
                <a:solidFill>
                  <a:srgbClr val="002060"/>
                </a:solidFill>
              </a:rPr>
              <a:t>is a persistent habitat stressor amongst marine organisms characterized as the undesirable acoustic emissions generated by anthropogenic sources (Lalander et al., 2021).</a:t>
            </a:r>
            <a:endParaRPr/>
          </a:p>
          <a:p>
            <a:pPr indent="-317500" lvl="0" marL="457200" marR="0" rtl="0" algn="just">
              <a:lnSpc>
                <a:spcPct val="100000"/>
              </a:lnSpc>
              <a:spcBef>
                <a:spcPts val="1000"/>
              </a:spcBef>
              <a:spcAft>
                <a:spcPts val="0"/>
              </a:spcAft>
              <a:buClr>
                <a:srgbClr val="44546A"/>
              </a:buClr>
              <a:buSzPts val="1400"/>
              <a:buFont typeface="Arial"/>
              <a:buChar char="●"/>
            </a:pPr>
            <a:r>
              <a:rPr b="0" i="0" lang="en-US" sz="1400" u="none" cap="none" strike="noStrike">
                <a:solidFill>
                  <a:srgbClr val="002060"/>
                </a:solidFill>
                <a:latin typeface="Calibri"/>
                <a:ea typeface="Calibri"/>
                <a:cs typeface="Calibri"/>
                <a:sym typeface="Calibri"/>
              </a:rPr>
              <a:t>Shipping generates noise between the frequency band of 10-300 Hz which could go up to 25K Hz which lies in the communication range of marine animals (Johansson et al., 2023).</a:t>
            </a:r>
            <a:endParaRPr i="1" sz="200">
              <a:solidFill>
                <a:srgbClr val="002060"/>
              </a:solidFill>
            </a:endParaRPr>
          </a:p>
          <a:p>
            <a:pPr indent="0" lvl="0" marL="0" rtl="0" algn="l">
              <a:lnSpc>
                <a:spcPct val="100000"/>
              </a:lnSpc>
              <a:spcBef>
                <a:spcPts val="1000"/>
              </a:spcBef>
              <a:spcAft>
                <a:spcPts val="0"/>
              </a:spcAft>
              <a:buSzPts val="1800"/>
              <a:buNone/>
            </a:pPr>
            <a:r>
              <a:rPr i="1" lang="en-US" sz="1500">
                <a:solidFill>
                  <a:srgbClr val="002060"/>
                </a:solidFill>
              </a:rPr>
              <a:t>Impact on Marine Life</a:t>
            </a:r>
            <a:endParaRPr/>
          </a:p>
          <a:p>
            <a:pPr indent="-317500" lvl="0" marL="457200" rtl="0" algn="just">
              <a:lnSpc>
                <a:spcPct val="100000"/>
              </a:lnSpc>
              <a:spcBef>
                <a:spcPts val="1000"/>
              </a:spcBef>
              <a:spcAft>
                <a:spcPts val="0"/>
              </a:spcAft>
              <a:buClr>
                <a:schemeClr val="dk2"/>
              </a:buClr>
              <a:buSzPts val="1400"/>
              <a:buChar char="●"/>
            </a:pPr>
            <a:r>
              <a:rPr lang="en-US" sz="1400">
                <a:solidFill>
                  <a:srgbClr val="002060"/>
                </a:solidFill>
              </a:rPr>
              <a:t>Interferes with communication, navigation, and social behaviour of marine species</a:t>
            </a:r>
            <a:endParaRPr/>
          </a:p>
          <a:p>
            <a:pPr indent="-228600" lvl="0" marL="457200" rtl="0" algn="just">
              <a:lnSpc>
                <a:spcPct val="100000"/>
              </a:lnSpc>
              <a:spcBef>
                <a:spcPts val="1000"/>
              </a:spcBef>
              <a:spcAft>
                <a:spcPts val="0"/>
              </a:spcAft>
              <a:buClr>
                <a:schemeClr val="dk2"/>
              </a:buClr>
              <a:buSzPts val="1400"/>
              <a:buNone/>
            </a:pPr>
            <a:r>
              <a:t/>
            </a:r>
            <a:endParaRPr sz="200">
              <a:solidFill>
                <a:schemeClr val="dk2"/>
              </a:solidFill>
            </a:endParaRPr>
          </a:p>
        </p:txBody>
      </p:sp>
      <p:sp>
        <p:nvSpPr>
          <p:cNvPr id="175" name="Google Shape;175;p24"/>
          <p:cNvSpPr txBox="1"/>
          <p:nvPr/>
        </p:nvSpPr>
        <p:spPr>
          <a:xfrm>
            <a:off x="570359" y="1574345"/>
            <a:ext cx="2488800" cy="523190"/>
          </a:xfrm>
          <a:prstGeom prst="rect">
            <a:avLst/>
          </a:prstGeom>
          <a:noFill/>
          <a:ln>
            <a:noFill/>
          </a:ln>
        </p:spPr>
        <p:txBody>
          <a:bodyPr anchorCtr="0" anchor="t" bIns="91425" lIns="91425" spcFirstLastPara="1" rIns="91425" wrap="square" tIns="91425">
            <a:spAutoFit/>
          </a:bodyPr>
          <a:lstStyle/>
          <a:p>
            <a:pPr indent="0" lvl="0" marL="0" marR="0" rtl="0" algn="l">
              <a:spcBef>
                <a:spcPts val="0"/>
              </a:spcBef>
              <a:spcAft>
                <a:spcPts val="0"/>
              </a:spcAft>
              <a:buNone/>
            </a:pPr>
            <a:r>
              <a:rPr b="1" lang="en-US" sz="2200">
                <a:solidFill>
                  <a:srgbClr val="002060"/>
                </a:solidFill>
                <a:latin typeface="Calibri"/>
                <a:ea typeface="Calibri"/>
                <a:cs typeface="Calibri"/>
                <a:sym typeface="Calibri"/>
              </a:rPr>
              <a:t>URN</a:t>
            </a:r>
            <a:endParaRPr b="1" sz="2200">
              <a:solidFill>
                <a:srgbClr val="002060"/>
              </a:solidFill>
              <a:latin typeface="Calibri"/>
              <a:ea typeface="Calibri"/>
              <a:cs typeface="Calibri"/>
              <a:sym typeface="Calibri"/>
            </a:endParaRPr>
          </a:p>
        </p:txBody>
      </p:sp>
      <p:sp>
        <p:nvSpPr>
          <p:cNvPr id="176" name="Google Shape;176;p24"/>
          <p:cNvSpPr txBox="1"/>
          <p:nvPr/>
        </p:nvSpPr>
        <p:spPr>
          <a:xfrm>
            <a:off x="5094771" y="1569175"/>
            <a:ext cx="3811995" cy="523190"/>
          </a:xfrm>
          <a:prstGeom prst="rect">
            <a:avLst/>
          </a:prstGeom>
          <a:noFill/>
          <a:ln>
            <a:noFill/>
          </a:ln>
        </p:spPr>
        <p:txBody>
          <a:bodyPr anchorCtr="0" anchor="t" bIns="91425" lIns="91425" spcFirstLastPara="1" rIns="91425" wrap="square" tIns="91425">
            <a:spAutoFit/>
          </a:bodyPr>
          <a:lstStyle/>
          <a:p>
            <a:pPr indent="0" lvl="0" marL="0" marR="0" rtl="0" algn="l">
              <a:spcBef>
                <a:spcPts val="0"/>
              </a:spcBef>
              <a:spcAft>
                <a:spcPts val="0"/>
              </a:spcAft>
              <a:buNone/>
            </a:pPr>
            <a:r>
              <a:rPr b="1" lang="en-US" sz="2200">
                <a:solidFill>
                  <a:srgbClr val="002060"/>
                </a:solidFill>
                <a:latin typeface="Calibri"/>
                <a:ea typeface="Calibri"/>
                <a:cs typeface="Calibri"/>
                <a:sym typeface="Calibri"/>
              </a:rPr>
              <a:t>URN Mitigation through PSSAs</a:t>
            </a:r>
            <a:endParaRPr b="1" sz="2200">
              <a:solidFill>
                <a:srgbClr val="002060"/>
              </a:solidFill>
              <a:latin typeface="Calibri"/>
              <a:ea typeface="Calibri"/>
              <a:cs typeface="Calibri"/>
              <a:sym typeface="Calibri"/>
            </a:endParaRPr>
          </a:p>
        </p:txBody>
      </p:sp>
      <p:sp>
        <p:nvSpPr>
          <p:cNvPr id="177" name="Google Shape;177;p24"/>
          <p:cNvSpPr txBox="1"/>
          <p:nvPr/>
        </p:nvSpPr>
        <p:spPr>
          <a:xfrm>
            <a:off x="1" y="111311"/>
            <a:ext cx="9212626" cy="652435"/>
          </a:xfrm>
          <a:prstGeom prst="rect">
            <a:avLst/>
          </a:prstGeom>
          <a:solidFill>
            <a:srgbClr val="C9DAF8"/>
          </a:solidFill>
          <a:ln>
            <a:noFill/>
          </a:ln>
        </p:spPr>
        <p:txBody>
          <a:bodyPr anchorCtr="0" anchor="t" bIns="162525" lIns="162525" spcFirstLastPara="1" rIns="162525" wrap="square" tIns="162525">
            <a:noAutofit/>
          </a:bodyPr>
          <a:lstStyle/>
          <a:p>
            <a:pPr indent="0" lvl="0" marL="0" marR="0" rtl="0" algn="l">
              <a:spcBef>
                <a:spcPts val="0"/>
              </a:spcBef>
              <a:spcAft>
                <a:spcPts val="0"/>
              </a:spcAft>
              <a:buNone/>
            </a:pPr>
            <a:r>
              <a:rPr i="1" lang="en-US" sz="2300">
                <a:solidFill>
                  <a:srgbClr val="002060"/>
                </a:solidFill>
                <a:latin typeface="Calibri"/>
                <a:ea typeface="Calibri"/>
                <a:cs typeface="Calibri"/>
                <a:sym typeface="Calibri"/>
              </a:rPr>
              <a:t>Underwater Radiated Noise (URN) and Mitigation through PSSAs</a:t>
            </a:r>
            <a:endParaRPr i="1" sz="2300">
              <a:solidFill>
                <a:srgbClr val="002060"/>
              </a:solidFill>
              <a:latin typeface="Calibri"/>
              <a:ea typeface="Calibri"/>
              <a:cs typeface="Calibri"/>
              <a:sym typeface="Calibri"/>
            </a:endParaRPr>
          </a:p>
        </p:txBody>
      </p:sp>
      <p:pic>
        <p:nvPicPr>
          <p:cNvPr id="178" name="Google Shape;178;p24"/>
          <p:cNvPicPr preferRelativeResize="0"/>
          <p:nvPr/>
        </p:nvPicPr>
        <p:blipFill rotWithShape="1">
          <a:blip r:embed="rId4">
            <a:alphaModFix/>
          </a:blip>
          <a:srcRect b="0" l="0" r="0" t="0"/>
          <a:stretch/>
        </p:blipFill>
        <p:spPr>
          <a:xfrm>
            <a:off x="9872667" y="81765"/>
            <a:ext cx="2319333" cy="6212100"/>
          </a:xfrm>
          <a:prstGeom prst="rect">
            <a:avLst/>
          </a:prstGeom>
          <a:noFill/>
          <a:ln>
            <a:noFill/>
          </a:ln>
        </p:spPr>
      </p:pic>
      <p:grpSp>
        <p:nvGrpSpPr>
          <p:cNvPr id="179" name="Google Shape;179;p24"/>
          <p:cNvGrpSpPr/>
          <p:nvPr/>
        </p:nvGrpSpPr>
        <p:grpSpPr>
          <a:xfrm>
            <a:off x="9708347" y="5999785"/>
            <a:ext cx="2209400" cy="606640"/>
            <a:chOff x="7236413" y="4370103"/>
            <a:chExt cx="1847736" cy="559012"/>
          </a:xfrm>
        </p:grpSpPr>
        <p:pic>
          <p:nvPicPr>
            <p:cNvPr id="180" name="Google Shape;180;p24"/>
            <p:cNvPicPr preferRelativeResize="0"/>
            <p:nvPr/>
          </p:nvPicPr>
          <p:blipFill rotWithShape="1">
            <a:blip r:embed="rId5">
              <a:alphaModFix/>
            </a:blip>
            <a:srcRect b="159" l="0" r="0" t="169"/>
            <a:stretch/>
          </p:blipFill>
          <p:spPr>
            <a:xfrm>
              <a:off x="7243747" y="4370103"/>
              <a:ext cx="1833069" cy="304666"/>
            </a:xfrm>
            <a:prstGeom prst="rect">
              <a:avLst/>
            </a:prstGeom>
            <a:noFill/>
            <a:ln>
              <a:noFill/>
            </a:ln>
          </p:spPr>
        </p:pic>
        <p:pic>
          <p:nvPicPr>
            <p:cNvPr id="181" name="Google Shape;181;p24"/>
            <p:cNvPicPr preferRelativeResize="0"/>
            <p:nvPr/>
          </p:nvPicPr>
          <p:blipFill rotWithShape="1">
            <a:blip r:embed="rId6">
              <a:alphaModFix/>
            </a:blip>
            <a:srcRect b="0" l="0" r="0" t="0"/>
            <a:stretch/>
          </p:blipFill>
          <p:spPr>
            <a:xfrm>
              <a:off x="7236413" y="4710161"/>
              <a:ext cx="1847736" cy="218954"/>
            </a:xfrm>
            <a:prstGeom prst="rect">
              <a:avLst/>
            </a:prstGeom>
            <a:noFill/>
            <a:ln>
              <a:noFill/>
            </a:ln>
          </p:spPr>
        </p:pic>
      </p:grpSp>
      <p:sp>
        <p:nvSpPr>
          <p:cNvPr id="182" name="Google Shape;182;p24"/>
          <p:cNvSpPr txBox="1"/>
          <p:nvPr/>
        </p:nvSpPr>
        <p:spPr>
          <a:xfrm>
            <a:off x="5124827" y="2283262"/>
            <a:ext cx="4087800" cy="3327893"/>
          </a:xfrm>
          <a:prstGeom prst="rect">
            <a:avLst/>
          </a:prstGeom>
          <a:noFill/>
          <a:ln>
            <a:noFill/>
          </a:ln>
        </p:spPr>
        <p:txBody>
          <a:bodyPr anchorCtr="0" anchor="ctr" bIns="45700" lIns="91425" spcFirstLastPara="1" rIns="91425" wrap="square" tIns="45700">
            <a:noAutofit/>
          </a:bodyPr>
          <a:lstStyle/>
          <a:p>
            <a:pPr indent="0" lvl="0" marL="0" marR="0" rtl="0" algn="l">
              <a:lnSpc>
                <a:spcPct val="100000"/>
              </a:lnSpc>
              <a:spcBef>
                <a:spcPts val="1000"/>
              </a:spcBef>
              <a:spcAft>
                <a:spcPts val="0"/>
              </a:spcAft>
              <a:buClr>
                <a:schemeClr val="lt1"/>
              </a:buClr>
              <a:buSzPts val="1800"/>
              <a:buFont typeface="Arial"/>
              <a:buNone/>
            </a:pPr>
            <a:r>
              <a:rPr b="0" i="1" lang="en-US" sz="1500" u="none" cap="none" strike="noStrike">
                <a:solidFill>
                  <a:srgbClr val="002060"/>
                </a:solidFill>
                <a:latin typeface="Calibri"/>
                <a:ea typeface="Calibri"/>
                <a:cs typeface="Calibri"/>
                <a:sym typeface="Calibri"/>
              </a:rPr>
              <a:t>PSSA (Particularly Sensitive Sea Area)</a:t>
            </a:r>
            <a:endParaRPr b="0" i="1" sz="1500" u="none" cap="none" strike="noStrike">
              <a:solidFill>
                <a:srgbClr val="002060"/>
              </a:solidFill>
              <a:latin typeface="Calibri"/>
              <a:ea typeface="Calibri"/>
              <a:cs typeface="Calibri"/>
              <a:sym typeface="Calibri"/>
            </a:endParaRPr>
          </a:p>
          <a:p>
            <a:pPr indent="-317500" lvl="0" marL="457200" marR="0" rtl="0" algn="just">
              <a:lnSpc>
                <a:spcPct val="100000"/>
              </a:lnSpc>
              <a:spcBef>
                <a:spcPts val="1000"/>
              </a:spcBef>
              <a:spcAft>
                <a:spcPts val="0"/>
              </a:spcAft>
              <a:buClr>
                <a:schemeClr val="dk2"/>
              </a:buClr>
              <a:buSzPts val="1400"/>
              <a:buFont typeface="Arial"/>
              <a:buChar char="●"/>
            </a:pPr>
            <a:r>
              <a:rPr b="0" i="0" lang="en-US" sz="1400" u="none" cap="none" strike="noStrike">
                <a:solidFill>
                  <a:srgbClr val="002060"/>
                </a:solidFill>
                <a:latin typeface="Calibri"/>
                <a:ea typeface="Calibri"/>
                <a:cs typeface="Calibri"/>
                <a:sym typeface="Calibri"/>
              </a:rPr>
              <a:t>Areas that need special protection from IMO due to ecological, socio-economic, or scientific significance</a:t>
            </a:r>
            <a:endParaRPr b="0" i="1" sz="200" u="none" cap="none" strike="noStrike">
              <a:solidFill>
                <a:srgbClr val="002060"/>
              </a:solidFill>
              <a:latin typeface="Calibri"/>
              <a:ea typeface="Calibri"/>
              <a:cs typeface="Calibri"/>
              <a:sym typeface="Calibri"/>
            </a:endParaRPr>
          </a:p>
          <a:p>
            <a:pPr indent="0" lvl="0" marL="0" marR="0" rtl="0" algn="l">
              <a:lnSpc>
                <a:spcPct val="100000"/>
              </a:lnSpc>
              <a:spcBef>
                <a:spcPts val="1000"/>
              </a:spcBef>
              <a:spcAft>
                <a:spcPts val="0"/>
              </a:spcAft>
              <a:buClr>
                <a:schemeClr val="lt1"/>
              </a:buClr>
              <a:buSzPts val="1800"/>
              <a:buFont typeface="Arial"/>
              <a:buNone/>
            </a:pPr>
            <a:r>
              <a:rPr b="0" i="1" lang="en-US" sz="1500" u="none" cap="none" strike="noStrike">
                <a:solidFill>
                  <a:srgbClr val="002060"/>
                </a:solidFill>
                <a:latin typeface="Calibri"/>
                <a:ea typeface="Calibri"/>
                <a:cs typeface="Calibri"/>
                <a:sym typeface="Calibri"/>
              </a:rPr>
              <a:t>Benefits </a:t>
            </a:r>
            <a:endParaRPr b="0" i="1" sz="1500" u="none" cap="none" strike="noStrike">
              <a:solidFill>
                <a:srgbClr val="002060"/>
              </a:solidFill>
              <a:latin typeface="Calibri"/>
              <a:ea typeface="Calibri"/>
              <a:cs typeface="Calibri"/>
              <a:sym typeface="Calibri"/>
            </a:endParaRPr>
          </a:p>
          <a:p>
            <a:pPr indent="-317500" lvl="0" marL="457200" marR="0" rtl="0" algn="just">
              <a:lnSpc>
                <a:spcPct val="100000"/>
              </a:lnSpc>
              <a:spcBef>
                <a:spcPts val="1000"/>
              </a:spcBef>
              <a:spcAft>
                <a:spcPts val="0"/>
              </a:spcAft>
              <a:buClr>
                <a:schemeClr val="dk2"/>
              </a:buClr>
              <a:buSzPts val="1400"/>
              <a:buFont typeface="Arial"/>
              <a:buChar char="●"/>
            </a:pPr>
            <a:r>
              <a:rPr b="0" i="0" lang="en-US" sz="1400" u="none" cap="none" strike="noStrike">
                <a:solidFill>
                  <a:srgbClr val="002060"/>
                </a:solidFill>
                <a:latin typeface="Calibri"/>
                <a:ea typeface="Calibri"/>
                <a:cs typeface="Calibri"/>
                <a:sym typeface="Calibri"/>
              </a:rPr>
              <a:t>Provides a cost-effective strategy for states to safeguard delicate marine ecosystems </a:t>
            </a:r>
            <a:endParaRPr/>
          </a:p>
          <a:p>
            <a:pPr indent="0" lvl="0" marL="0" marR="0" rtl="0" algn="l">
              <a:lnSpc>
                <a:spcPct val="100000"/>
              </a:lnSpc>
              <a:spcBef>
                <a:spcPts val="1000"/>
              </a:spcBef>
              <a:spcAft>
                <a:spcPts val="0"/>
              </a:spcAft>
              <a:buClr>
                <a:schemeClr val="lt1"/>
              </a:buClr>
              <a:buSzPts val="1800"/>
              <a:buFont typeface="Arial"/>
              <a:buNone/>
            </a:pPr>
            <a:r>
              <a:rPr b="0" i="1" lang="en-US" sz="1500" u="none" cap="none" strike="noStrike">
                <a:solidFill>
                  <a:srgbClr val="002060"/>
                </a:solidFill>
                <a:latin typeface="Calibri"/>
                <a:ea typeface="Calibri"/>
                <a:cs typeface="Calibri"/>
                <a:sym typeface="Calibri"/>
              </a:rPr>
              <a:t>Challenges</a:t>
            </a:r>
            <a:endParaRPr/>
          </a:p>
          <a:p>
            <a:pPr indent="-317500" lvl="0" marL="457200" marR="0" rtl="0" algn="just">
              <a:lnSpc>
                <a:spcPct val="100000"/>
              </a:lnSpc>
              <a:spcBef>
                <a:spcPts val="1000"/>
              </a:spcBef>
              <a:spcAft>
                <a:spcPts val="0"/>
              </a:spcAft>
              <a:buClr>
                <a:schemeClr val="dk2"/>
              </a:buClr>
              <a:buSzPts val="1400"/>
              <a:buFont typeface="Calibri"/>
              <a:buChar char="●"/>
            </a:pPr>
            <a:r>
              <a:rPr b="0" i="0" lang="en-US" sz="1400" u="none" cap="none" strike="noStrike">
                <a:solidFill>
                  <a:srgbClr val="002060"/>
                </a:solidFill>
                <a:latin typeface="Calibri"/>
                <a:ea typeface="Calibri"/>
                <a:cs typeface="Calibri"/>
                <a:sym typeface="Calibri"/>
              </a:rPr>
              <a:t>Their efficiency in eradicating the noise threat is contentious due to URN inherent complexities</a:t>
            </a:r>
            <a:endParaRPr b="0" i="0" sz="2400" u="none" cap="none" strike="noStrike">
              <a:solidFill>
                <a:schemeClr val="lt1"/>
              </a:solidFill>
              <a:latin typeface="Calibri"/>
              <a:ea typeface="Calibri"/>
              <a:cs typeface="Calibri"/>
              <a:sym typeface="Calibri"/>
            </a:endParaRPr>
          </a:p>
        </p:txBody>
      </p:sp>
      <p:pic>
        <p:nvPicPr>
          <p:cNvPr id="183" name="Google Shape;183;p24"/>
          <p:cNvPicPr preferRelativeResize="0"/>
          <p:nvPr/>
        </p:nvPicPr>
        <p:blipFill rotWithShape="1">
          <a:blip r:embed="rId7">
            <a:alphaModFix amt="50000"/>
          </a:blip>
          <a:srcRect b="0" l="0" r="0" t="0"/>
          <a:stretch/>
        </p:blipFill>
        <p:spPr>
          <a:xfrm>
            <a:off x="2603764" y="1569175"/>
            <a:ext cx="851975" cy="851975"/>
          </a:xfrm>
          <a:prstGeom prst="rect">
            <a:avLst/>
          </a:prstGeom>
          <a:noFill/>
          <a:ln>
            <a:noFill/>
          </a:ln>
          <a:effectLst>
            <a:outerShdw blurRad="50800" rotWithShape="0" algn="ctr" dir="6000000" dist="25400">
              <a:srgbClr val="000000">
                <a:alpha val="0"/>
              </a:srgbClr>
            </a:outerShdw>
          </a:effectLst>
        </p:spPr>
      </p:pic>
      <p:pic>
        <p:nvPicPr>
          <p:cNvPr id="184" name="Google Shape;184;p24"/>
          <p:cNvPicPr preferRelativeResize="0"/>
          <p:nvPr/>
        </p:nvPicPr>
        <p:blipFill rotWithShape="1">
          <a:blip r:embed="rId8">
            <a:alphaModFix/>
          </a:blip>
          <a:srcRect b="0" l="0" r="0" t="0"/>
          <a:stretch/>
        </p:blipFill>
        <p:spPr>
          <a:xfrm rot="728589">
            <a:off x="2654023" y="1591781"/>
            <a:ext cx="523190" cy="523190"/>
          </a:xfrm>
          <a:prstGeom prst="rect">
            <a:avLst/>
          </a:prstGeom>
          <a:noFill/>
          <a:ln>
            <a:noFill/>
          </a:ln>
        </p:spPr>
      </p:pic>
      <p:pic>
        <p:nvPicPr>
          <p:cNvPr id="185" name="Google Shape;185;p24"/>
          <p:cNvPicPr preferRelativeResize="0"/>
          <p:nvPr/>
        </p:nvPicPr>
        <p:blipFill rotWithShape="1">
          <a:blip r:embed="rId9">
            <a:alphaModFix/>
          </a:blip>
          <a:srcRect b="0" l="0" r="0" t="0"/>
          <a:stretch/>
        </p:blipFill>
        <p:spPr>
          <a:xfrm>
            <a:off x="1886844" y="1687365"/>
            <a:ext cx="640680" cy="640680"/>
          </a:xfrm>
          <a:prstGeom prst="rect">
            <a:avLst/>
          </a:prstGeom>
          <a:noFill/>
          <a:ln>
            <a:noFill/>
          </a:ln>
        </p:spPr>
      </p:pic>
      <p:pic>
        <p:nvPicPr>
          <p:cNvPr id="186" name="Google Shape;186;p24"/>
          <p:cNvPicPr preferRelativeResize="0"/>
          <p:nvPr/>
        </p:nvPicPr>
        <p:blipFill rotWithShape="1">
          <a:blip r:embed="rId8">
            <a:alphaModFix/>
          </a:blip>
          <a:srcRect b="0" l="0" r="0" t="0"/>
          <a:stretch/>
        </p:blipFill>
        <p:spPr>
          <a:xfrm rot="-713642">
            <a:off x="2998731" y="2071176"/>
            <a:ext cx="431955" cy="431955"/>
          </a:xfrm>
          <a:prstGeom prst="rect">
            <a:avLst/>
          </a:prstGeom>
          <a:noFill/>
          <a:ln>
            <a:noFill/>
          </a:ln>
        </p:spPr>
      </p:pic>
      <p:pic>
        <p:nvPicPr>
          <p:cNvPr id="187" name="Google Shape;187;p24"/>
          <p:cNvPicPr preferRelativeResize="0"/>
          <p:nvPr/>
        </p:nvPicPr>
        <p:blipFill rotWithShape="1">
          <a:blip r:embed="rId10">
            <a:alphaModFix/>
          </a:blip>
          <a:srcRect b="0" l="0" r="0" t="0"/>
          <a:stretch/>
        </p:blipFill>
        <p:spPr>
          <a:xfrm>
            <a:off x="8935145" y="1687365"/>
            <a:ext cx="641895" cy="641895"/>
          </a:xfrm>
          <a:prstGeom prst="rect">
            <a:avLst/>
          </a:prstGeom>
          <a:noFill/>
          <a:ln>
            <a:noFill/>
          </a:ln>
        </p:spPr>
      </p:pic>
      <p:pic>
        <p:nvPicPr>
          <p:cNvPr id="188" name="Google Shape;188;p24"/>
          <p:cNvPicPr preferRelativeResize="0"/>
          <p:nvPr/>
        </p:nvPicPr>
        <p:blipFill rotWithShape="1">
          <a:blip r:embed="rId8">
            <a:alphaModFix/>
          </a:blip>
          <a:srcRect b="0" l="0" r="0" t="0"/>
          <a:stretch/>
        </p:blipFill>
        <p:spPr>
          <a:xfrm>
            <a:off x="8645171" y="1878262"/>
            <a:ext cx="523190" cy="523190"/>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3" name="Shape 193"/>
        <p:cNvGrpSpPr/>
        <p:nvPr/>
      </p:nvGrpSpPr>
      <p:grpSpPr>
        <a:xfrm>
          <a:off x="0" y="0"/>
          <a:ext cx="0" cy="0"/>
          <a:chOff x="0" y="0"/>
          <a:chExt cx="0" cy="0"/>
        </a:xfrm>
      </p:grpSpPr>
      <p:pic>
        <p:nvPicPr>
          <p:cNvPr id="194" name="Google Shape;194;p25"/>
          <p:cNvPicPr preferRelativeResize="0"/>
          <p:nvPr/>
        </p:nvPicPr>
        <p:blipFill rotWithShape="1">
          <a:blip r:embed="rId3">
            <a:alphaModFix/>
          </a:blip>
          <a:srcRect b="0" l="0" r="0" t="0"/>
          <a:stretch/>
        </p:blipFill>
        <p:spPr>
          <a:xfrm>
            <a:off x="1026076" y="980877"/>
            <a:ext cx="9626775" cy="5598451"/>
          </a:xfrm>
          <a:prstGeom prst="rect">
            <a:avLst/>
          </a:prstGeom>
          <a:noFill/>
          <a:ln>
            <a:noFill/>
          </a:ln>
        </p:spPr>
      </p:pic>
      <p:pic>
        <p:nvPicPr>
          <p:cNvPr id="195" name="Google Shape;195;p25"/>
          <p:cNvPicPr preferRelativeResize="0"/>
          <p:nvPr/>
        </p:nvPicPr>
        <p:blipFill rotWithShape="1">
          <a:blip r:embed="rId4">
            <a:alphaModFix/>
          </a:blip>
          <a:srcRect b="0" l="0" r="0" t="0"/>
          <a:stretch/>
        </p:blipFill>
        <p:spPr>
          <a:xfrm>
            <a:off x="9872667" y="234169"/>
            <a:ext cx="2319333" cy="6212100"/>
          </a:xfrm>
          <a:prstGeom prst="rect">
            <a:avLst/>
          </a:prstGeom>
          <a:noFill/>
          <a:ln>
            <a:noFill/>
          </a:ln>
        </p:spPr>
      </p:pic>
      <p:grpSp>
        <p:nvGrpSpPr>
          <p:cNvPr id="196" name="Google Shape;196;p25"/>
          <p:cNvGrpSpPr/>
          <p:nvPr/>
        </p:nvGrpSpPr>
        <p:grpSpPr>
          <a:xfrm>
            <a:off x="4986424" y="2466103"/>
            <a:ext cx="1570632" cy="4223057"/>
            <a:chOff x="2078038" y="1543050"/>
            <a:chExt cx="1168400" cy="3613038"/>
          </a:xfrm>
        </p:grpSpPr>
        <p:sp>
          <p:nvSpPr>
            <p:cNvPr id="197" name="Google Shape;197;p25"/>
            <p:cNvSpPr/>
            <p:nvPr/>
          </p:nvSpPr>
          <p:spPr>
            <a:xfrm>
              <a:off x="2078038" y="1543050"/>
              <a:ext cx="1168400" cy="3613038"/>
            </a:xfrm>
            <a:custGeom>
              <a:rect b="b" l="l" r="r" t="t"/>
              <a:pathLst>
                <a:path extrusionOk="0" h="3613038" w="1168400">
                  <a:moveTo>
                    <a:pt x="976313" y="0"/>
                  </a:moveTo>
                  <a:lnTo>
                    <a:pt x="1168400" y="499372"/>
                  </a:lnTo>
                  <a:lnTo>
                    <a:pt x="992188" y="390665"/>
                  </a:lnTo>
                  <a:lnTo>
                    <a:pt x="454025" y="1319769"/>
                  </a:lnTo>
                  <a:lnTo>
                    <a:pt x="454025" y="3613038"/>
                  </a:lnTo>
                  <a:lnTo>
                    <a:pt x="0" y="3613038"/>
                  </a:lnTo>
                  <a:lnTo>
                    <a:pt x="0" y="1319769"/>
                  </a:lnTo>
                  <a:lnTo>
                    <a:pt x="650875" y="181744"/>
                  </a:lnTo>
                  <a:lnTo>
                    <a:pt x="473075" y="71339"/>
                  </a:lnTo>
                  <a:lnTo>
                    <a:pt x="976313" y="0"/>
                  </a:lnTo>
                  <a:close/>
                </a:path>
              </a:pathLst>
            </a:custGeom>
            <a:solidFill>
              <a:srgbClr val="3F506C"/>
            </a:solidFill>
            <a:ln>
              <a:noFill/>
            </a:ln>
            <a:effectLst>
              <a:outerShdw blurRad="254000" rotWithShape="0" algn="tl" dir="2700000" dist="63500">
                <a:srgbClr val="000000">
                  <a:alpha val="20000"/>
                </a:srgbClr>
              </a:outerShdw>
            </a:effectLst>
          </p:spPr>
          <p:txBody>
            <a:bodyPr anchorCtr="0" anchor="t" bIns="45700" lIns="91425" spcFirstLastPara="1" rIns="91425" wrap="square" tIns="45700">
              <a:noAutofit/>
            </a:bodyPr>
            <a:lstStyle/>
            <a:p>
              <a:pPr indent="0" lvl="0" marL="0" marR="0" rtl="0" algn="l">
                <a:spcBef>
                  <a:spcPts val="0"/>
                </a:spcBef>
                <a:spcAft>
                  <a:spcPts val="0"/>
                </a:spcAft>
                <a:buClr>
                  <a:schemeClr val="dk1"/>
                </a:buClr>
                <a:buSzPts val="1800"/>
                <a:buFont typeface="Arial"/>
                <a:buNone/>
              </a:pPr>
              <a:r>
                <a:t/>
              </a:r>
              <a:endParaRPr sz="1800">
                <a:solidFill>
                  <a:srgbClr val="000000"/>
                </a:solidFill>
                <a:latin typeface="Arial"/>
                <a:ea typeface="Arial"/>
                <a:cs typeface="Arial"/>
                <a:sym typeface="Arial"/>
              </a:endParaRPr>
            </a:p>
          </p:txBody>
        </p:sp>
        <p:sp>
          <p:nvSpPr>
            <p:cNvPr id="198" name="Google Shape;198;p25"/>
            <p:cNvSpPr/>
            <p:nvPr/>
          </p:nvSpPr>
          <p:spPr>
            <a:xfrm rot="1789639">
              <a:off x="2763339" y="1638363"/>
              <a:ext cx="366366" cy="304256"/>
            </a:xfrm>
            <a:prstGeom prst="rect">
              <a:avLst/>
            </a:prstGeom>
            <a:noFill/>
            <a:ln>
              <a:noFill/>
            </a:ln>
            <a:effectLst>
              <a:outerShdw blurRad="254000" rotWithShape="0" algn="tl" dir="2700000" dist="63500">
                <a:srgbClr val="000000">
                  <a:alpha val="20000"/>
                </a:srgbClr>
              </a:outerShdw>
            </a:effectLst>
          </p:spPr>
          <p:txBody>
            <a:bodyPr anchorCtr="0" anchor="t" bIns="45700" lIns="91425" spcFirstLastPara="1" rIns="91425" wrap="square" tIns="45700">
              <a:noAutofit/>
            </a:bodyPr>
            <a:lstStyle/>
            <a:p>
              <a:pPr indent="0" lvl="0" marL="0" marR="0" rtl="0" algn="l">
                <a:spcBef>
                  <a:spcPts val="0"/>
                </a:spcBef>
                <a:spcAft>
                  <a:spcPts val="0"/>
                </a:spcAft>
                <a:buClr>
                  <a:srgbClr val="FFFFFF"/>
                </a:buClr>
                <a:buSzPts val="1800"/>
                <a:buFont typeface="Arial"/>
                <a:buNone/>
              </a:pPr>
              <a:r>
                <a:rPr b="1" lang="en-US" sz="1800">
                  <a:solidFill>
                    <a:srgbClr val="FFFFFF"/>
                  </a:solidFill>
                  <a:latin typeface="Arial"/>
                  <a:ea typeface="Arial"/>
                  <a:cs typeface="Arial"/>
                  <a:sym typeface="Arial"/>
                </a:rPr>
                <a:t>01</a:t>
              </a:r>
              <a:endParaRPr b="1" sz="1800">
                <a:solidFill>
                  <a:srgbClr val="FFFFFF"/>
                </a:solidFill>
                <a:latin typeface="Arial"/>
                <a:ea typeface="Arial"/>
                <a:cs typeface="Arial"/>
                <a:sym typeface="Arial"/>
              </a:endParaRPr>
            </a:p>
          </p:txBody>
        </p:sp>
      </p:grpSp>
      <p:grpSp>
        <p:nvGrpSpPr>
          <p:cNvPr id="199" name="Google Shape;199;p25"/>
          <p:cNvGrpSpPr/>
          <p:nvPr/>
        </p:nvGrpSpPr>
        <p:grpSpPr>
          <a:xfrm>
            <a:off x="3675706" y="2694985"/>
            <a:ext cx="1827325" cy="4097305"/>
            <a:chOff x="1238313" y="2671539"/>
            <a:chExt cx="1215321" cy="2514055"/>
          </a:xfrm>
        </p:grpSpPr>
        <p:sp>
          <p:nvSpPr>
            <p:cNvPr id="200" name="Google Shape;200;p25"/>
            <p:cNvSpPr/>
            <p:nvPr/>
          </p:nvSpPr>
          <p:spPr>
            <a:xfrm flipH="1" rot="-319525">
              <a:off x="1349042" y="2712411"/>
              <a:ext cx="993863" cy="2432311"/>
            </a:xfrm>
            <a:custGeom>
              <a:rect b="b" l="l" r="r" t="t"/>
              <a:pathLst>
                <a:path extrusionOk="0" h="2428763" w="1168400">
                  <a:moveTo>
                    <a:pt x="976501" y="0"/>
                  </a:moveTo>
                  <a:cubicBezTo>
                    <a:pt x="1168400" y="500495"/>
                    <a:pt x="1168400" y="500495"/>
                    <a:pt x="1168400" y="500495"/>
                  </a:cubicBezTo>
                  <a:cubicBezTo>
                    <a:pt x="993505" y="391579"/>
                    <a:pt x="993505" y="391579"/>
                    <a:pt x="993505" y="391579"/>
                  </a:cubicBezTo>
                  <a:lnTo>
                    <a:pt x="454243" y="1319958"/>
                  </a:lnTo>
                  <a:cubicBezTo>
                    <a:pt x="454243" y="2157573"/>
                    <a:pt x="454243" y="2157573"/>
                    <a:pt x="454243" y="2157573"/>
                  </a:cubicBezTo>
                  <a:cubicBezTo>
                    <a:pt x="454243" y="2305388"/>
                    <a:pt x="454243" y="2379295"/>
                    <a:pt x="454243" y="2416248"/>
                  </a:cubicBezTo>
                  <a:lnTo>
                    <a:pt x="454243" y="2428763"/>
                  </a:lnTo>
                  <a:lnTo>
                    <a:pt x="0" y="2428763"/>
                  </a:lnTo>
                  <a:lnTo>
                    <a:pt x="0" y="2355621"/>
                  </a:lnTo>
                  <a:cubicBezTo>
                    <a:pt x="0" y="2157573"/>
                    <a:pt x="0" y="2157573"/>
                    <a:pt x="0" y="2157573"/>
                  </a:cubicBezTo>
                  <a:cubicBezTo>
                    <a:pt x="0" y="1319958"/>
                    <a:pt x="0" y="1319958"/>
                    <a:pt x="0" y="1319958"/>
                  </a:cubicBezTo>
                  <a:cubicBezTo>
                    <a:pt x="651001" y="181527"/>
                    <a:pt x="651001" y="181527"/>
                    <a:pt x="651001" y="181527"/>
                  </a:cubicBezTo>
                  <a:cubicBezTo>
                    <a:pt x="473676" y="72611"/>
                    <a:pt x="473676" y="72611"/>
                    <a:pt x="473676" y="72611"/>
                  </a:cubicBezTo>
                  <a:cubicBezTo>
                    <a:pt x="976501" y="0"/>
                    <a:pt x="976501" y="0"/>
                    <a:pt x="976501" y="0"/>
                  </a:cubicBezTo>
                  <a:close/>
                </a:path>
              </a:pathLst>
            </a:custGeom>
            <a:solidFill>
              <a:srgbClr val="00B0F0"/>
            </a:solidFill>
            <a:ln>
              <a:noFill/>
            </a:ln>
            <a:effectLst>
              <a:outerShdw blurRad="254000" rotWithShape="0" algn="tl" dir="2700000" dist="63500">
                <a:srgbClr val="000000">
                  <a:alpha val="20000"/>
                </a:srgbClr>
              </a:outerShdw>
            </a:effectLst>
          </p:spPr>
          <p:txBody>
            <a:bodyPr anchorCtr="0" anchor="t" bIns="45700" lIns="91425" spcFirstLastPara="1" rIns="91425" wrap="square" tIns="45700">
              <a:noAutofit/>
            </a:bodyPr>
            <a:lstStyle/>
            <a:p>
              <a:pPr indent="0" lvl="0" marL="0" marR="0" rtl="0" algn="l">
                <a:spcBef>
                  <a:spcPts val="0"/>
                </a:spcBef>
                <a:spcAft>
                  <a:spcPts val="0"/>
                </a:spcAft>
                <a:buClr>
                  <a:schemeClr val="dk1"/>
                </a:buClr>
                <a:buSzPts val="1800"/>
                <a:buFont typeface="Arial"/>
                <a:buNone/>
              </a:pPr>
              <a:r>
                <a:t/>
              </a:r>
              <a:endParaRPr sz="1800">
                <a:solidFill>
                  <a:srgbClr val="000000"/>
                </a:solidFill>
                <a:latin typeface="Arial"/>
                <a:ea typeface="Arial"/>
                <a:cs typeface="Arial"/>
                <a:sym typeface="Arial"/>
              </a:endParaRPr>
            </a:p>
          </p:txBody>
        </p:sp>
        <p:sp>
          <p:nvSpPr>
            <p:cNvPr id="201" name="Google Shape;201;p25"/>
            <p:cNvSpPr/>
            <p:nvPr/>
          </p:nvSpPr>
          <p:spPr>
            <a:xfrm rot="-1520719">
              <a:off x="1368158" y="2829969"/>
              <a:ext cx="345693" cy="229765"/>
            </a:xfrm>
            <a:prstGeom prst="rect">
              <a:avLst/>
            </a:prstGeom>
            <a:noFill/>
            <a:ln>
              <a:noFill/>
            </a:ln>
            <a:effectLst>
              <a:outerShdw blurRad="254000" rotWithShape="0" algn="tl" dir="2700000" dist="63500">
                <a:srgbClr val="000000">
                  <a:alpha val="20000"/>
                </a:srgbClr>
              </a:outerShdw>
            </a:effectLst>
          </p:spPr>
          <p:txBody>
            <a:bodyPr anchorCtr="0" anchor="t" bIns="45700" lIns="91425" spcFirstLastPara="1" rIns="91425" wrap="square" tIns="45700">
              <a:noAutofit/>
            </a:bodyPr>
            <a:lstStyle/>
            <a:p>
              <a:pPr indent="0" lvl="0" marL="0" marR="0" rtl="0" algn="l">
                <a:spcBef>
                  <a:spcPts val="0"/>
                </a:spcBef>
                <a:spcAft>
                  <a:spcPts val="0"/>
                </a:spcAft>
                <a:buClr>
                  <a:srgbClr val="FFFFFF"/>
                </a:buClr>
                <a:buSzPts val="1800"/>
                <a:buFont typeface="Arial"/>
                <a:buNone/>
              </a:pPr>
              <a:r>
                <a:rPr b="1" lang="en-US" sz="1800">
                  <a:solidFill>
                    <a:srgbClr val="FFFFFF"/>
                  </a:solidFill>
                  <a:latin typeface="Arial"/>
                  <a:ea typeface="Arial"/>
                  <a:cs typeface="Arial"/>
                  <a:sym typeface="Arial"/>
                </a:rPr>
                <a:t>03</a:t>
              </a:r>
              <a:endParaRPr b="1" sz="1800">
                <a:solidFill>
                  <a:srgbClr val="FFFFFF"/>
                </a:solidFill>
                <a:latin typeface="Arial"/>
                <a:ea typeface="Arial"/>
                <a:cs typeface="Arial"/>
                <a:sym typeface="Arial"/>
              </a:endParaRPr>
            </a:p>
          </p:txBody>
        </p:sp>
      </p:grpSp>
      <p:grpSp>
        <p:nvGrpSpPr>
          <p:cNvPr id="202" name="Google Shape;202;p25"/>
          <p:cNvGrpSpPr/>
          <p:nvPr/>
        </p:nvGrpSpPr>
        <p:grpSpPr>
          <a:xfrm rot="917461">
            <a:off x="5589779" y="3177301"/>
            <a:ext cx="1527614" cy="3667884"/>
            <a:chOff x="2554288" y="2363788"/>
            <a:chExt cx="1166812" cy="2792300"/>
          </a:xfrm>
        </p:grpSpPr>
        <p:sp>
          <p:nvSpPr>
            <p:cNvPr id="203" name="Google Shape;203;p25"/>
            <p:cNvSpPr/>
            <p:nvPr/>
          </p:nvSpPr>
          <p:spPr>
            <a:xfrm>
              <a:off x="2554288" y="2363788"/>
              <a:ext cx="1166812" cy="2792300"/>
            </a:xfrm>
            <a:custGeom>
              <a:rect b="b" l="l" r="r" t="t"/>
              <a:pathLst>
                <a:path extrusionOk="0" h="2792300" w="1166812">
                  <a:moveTo>
                    <a:pt x="975174" y="0"/>
                  </a:moveTo>
                  <a:cubicBezTo>
                    <a:pt x="1166812" y="500492"/>
                    <a:pt x="1166812" y="500492"/>
                    <a:pt x="1166812" y="500492"/>
                  </a:cubicBezTo>
                  <a:cubicBezTo>
                    <a:pt x="992154" y="394170"/>
                    <a:pt x="992154" y="394170"/>
                    <a:pt x="992154" y="394170"/>
                  </a:cubicBezTo>
                  <a:lnTo>
                    <a:pt x="453626" y="1319949"/>
                  </a:lnTo>
                  <a:cubicBezTo>
                    <a:pt x="453626" y="2271336"/>
                    <a:pt x="453626" y="2628107"/>
                    <a:pt x="453626" y="2761896"/>
                  </a:cubicBezTo>
                  <a:lnTo>
                    <a:pt x="453626" y="2792300"/>
                  </a:lnTo>
                  <a:lnTo>
                    <a:pt x="0" y="2792300"/>
                  </a:lnTo>
                  <a:lnTo>
                    <a:pt x="0" y="2703874"/>
                  </a:lnTo>
                  <a:cubicBezTo>
                    <a:pt x="0" y="1319949"/>
                    <a:pt x="0" y="1319949"/>
                    <a:pt x="0" y="1319949"/>
                  </a:cubicBezTo>
                  <a:cubicBezTo>
                    <a:pt x="650116" y="181526"/>
                    <a:pt x="650116" y="181526"/>
                    <a:pt x="650116" y="181526"/>
                  </a:cubicBezTo>
                  <a:cubicBezTo>
                    <a:pt x="473032" y="72610"/>
                    <a:pt x="473032" y="72610"/>
                    <a:pt x="473032" y="72610"/>
                  </a:cubicBezTo>
                  <a:cubicBezTo>
                    <a:pt x="975174" y="0"/>
                    <a:pt x="975174" y="0"/>
                    <a:pt x="975174" y="0"/>
                  </a:cubicBezTo>
                  <a:close/>
                </a:path>
              </a:pathLst>
            </a:custGeom>
            <a:solidFill>
              <a:srgbClr val="FFB407"/>
            </a:solidFill>
            <a:ln>
              <a:noFill/>
            </a:ln>
            <a:effectLst>
              <a:outerShdw blurRad="254000" rotWithShape="0" algn="tl" dir="2700000" dist="63500">
                <a:srgbClr val="000000">
                  <a:alpha val="20000"/>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Clr>
                  <a:schemeClr val="dk1"/>
                </a:buClr>
                <a:buSzPts val="1800"/>
                <a:buFont typeface="Arial"/>
                <a:buNone/>
              </a:pPr>
              <a:r>
                <a:t/>
              </a:r>
              <a:endParaRPr sz="1800">
                <a:solidFill>
                  <a:srgbClr val="FFFFFF"/>
                </a:solidFill>
                <a:latin typeface="Arial"/>
                <a:ea typeface="Arial"/>
                <a:cs typeface="Arial"/>
                <a:sym typeface="Arial"/>
              </a:endParaRPr>
            </a:p>
          </p:txBody>
        </p:sp>
        <p:sp>
          <p:nvSpPr>
            <p:cNvPr id="204" name="Google Shape;204;p25"/>
            <p:cNvSpPr/>
            <p:nvPr/>
          </p:nvSpPr>
          <p:spPr>
            <a:xfrm rot="1497680">
              <a:off x="3236674" y="2450327"/>
              <a:ext cx="364959" cy="281135"/>
            </a:xfrm>
            <a:prstGeom prst="rect">
              <a:avLst/>
            </a:prstGeom>
            <a:noFill/>
            <a:ln>
              <a:noFill/>
            </a:ln>
            <a:effectLst>
              <a:outerShdw blurRad="254000" rotWithShape="0" algn="tl" dir="2700000" dist="63500">
                <a:srgbClr val="000000">
                  <a:alpha val="20000"/>
                </a:srgbClr>
              </a:outerShdw>
            </a:effectLst>
          </p:spPr>
          <p:txBody>
            <a:bodyPr anchorCtr="0" anchor="t" bIns="45700" lIns="91425" spcFirstLastPara="1" rIns="91425" wrap="square" tIns="45700">
              <a:noAutofit/>
            </a:bodyPr>
            <a:lstStyle/>
            <a:p>
              <a:pPr indent="0" lvl="0" marL="0" marR="0" rtl="0" algn="l">
                <a:spcBef>
                  <a:spcPts val="0"/>
                </a:spcBef>
                <a:spcAft>
                  <a:spcPts val="0"/>
                </a:spcAft>
                <a:buClr>
                  <a:srgbClr val="FFFFFF"/>
                </a:buClr>
                <a:buSzPts val="1800"/>
                <a:buFont typeface="Arial"/>
                <a:buNone/>
              </a:pPr>
              <a:r>
                <a:rPr b="1" lang="en-US" sz="1800">
                  <a:solidFill>
                    <a:srgbClr val="FFFFFF"/>
                  </a:solidFill>
                  <a:latin typeface="Arial"/>
                  <a:ea typeface="Arial"/>
                  <a:cs typeface="Arial"/>
                  <a:sym typeface="Arial"/>
                </a:rPr>
                <a:t>02</a:t>
              </a:r>
              <a:endParaRPr b="1" sz="1800">
                <a:solidFill>
                  <a:srgbClr val="FFFFFF"/>
                </a:solidFill>
                <a:latin typeface="Arial"/>
                <a:ea typeface="Arial"/>
                <a:cs typeface="Arial"/>
                <a:sym typeface="Arial"/>
              </a:endParaRPr>
            </a:p>
          </p:txBody>
        </p:sp>
      </p:grpSp>
      <p:sp>
        <p:nvSpPr>
          <p:cNvPr id="205" name="Google Shape;205;p25"/>
          <p:cNvSpPr/>
          <p:nvPr/>
        </p:nvSpPr>
        <p:spPr>
          <a:xfrm>
            <a:off x="7612786" y="2520132"/>
            <a:ext cx="3086755" cy="1623481"/>
          </a:xfrm>
          <a:prstGeom prst="rect">
            <a:avLst/>
          </a:prstGeom>
          <a:noFill/>
          <a:ln cap="flat" cmpd="sng" w="19050">
            <a:solidFill>
              <a:srgbClr val="002060"/>
            </a:solidFill>
            <a:prstDash val="solid"/>
            <a:round/>
            <a:headEnd len="sm" w="sm" type="none"/>
            <a:tailEnd len="sm" w="sm" type="none"/>
          </a:ln>
        </p:spPr>
        <p:txBody>
          <a:bodyPr anchorCtr="0" anchor="t" bIns="45700" lIns="91425" spcFirstLastPara="1" rIns="91425" wrap="square" tIns="45700">
            <a:noAutofit/>
          </a:bodyPr>
          <a:lstStyle/>
          <a:p>
            <a:pPr indent="0" lvl="0" marL="0" marR="0" rtl="0" algn="ctr">
              <a:lnSpc>
                <a:spcPct val="150000"/>
              </a:lnSpc>
              <a:spcBef>
                <a:spcPts val="0"/>
              </a:spcBef>
              <a:spcAft>
                <a:spcPts val="0"/>
              </a:spcAft>
              <a:buNone/>
            </a:pPr>
            <a:r>
              <a:rPr b="1" lang="en-US" sz="1500">
                <a:solidFill>
                  <a:srgbClr val="002060"/>
                </a:solidFill>
                <a:latin typeface="Calibri"/>
                <a:ea typeface="Calibri"/>
                <a:cs typeface="Calibri"/>
                <a:sym typeface="Calibri"/>
              </a:rPr>
              <a:t>Rerouting / Avoiding the area</a:t>
            </a:r>
            <a:endParaRPr sz="1500">
              <a:solidFill>
                <a:srgbClr val="002060"/>
              </a:solidFill>
              <a:latin typeface="Calibri"/>
              <a:ea typeface="Calibri"/>
              <a:cs typeface="Calibri"/>
              <a:sym typeface="Calibri"/>
            </a:endParaRPr>
          </a:p>
          <a:p>
            <a:pPr indent="-285750" lvl="0" marL="285750" marR="0" rtl="0" algn="l">
              <a:spcBef>
                <a:spcPts val="0"/>
              </a:spcBef>
              <a:spcAft>
                <a:spcPts val="0"/>
              </a:spcAft>
              <a:buClr>
                <a:srgbClr val="002060"/>
              </a:buClr>
              <a:buSzPts val="1500"/>
              <a:buFont typeface="Arial"/>
              <a:buChar char="•"/>
            </a:pPr>
            <a:r>
              <a:rPr lang="en-US" sz="1500">
                <a:solidFill>
                  <a:srgbClr val="002060"/>
                </a:solidFill>
                <a:latin typeface="Calibri"/>
                <a:ea typeface="Calibri"/>
                <a:cs typeface="Calibri"/>
                <a:sym typeface="Calibri"/>
              </a:rPr>
              <a:t>Sound travels further and faster in water than air. </a:t>
            </a:r>
            <a:endParaRPr/>
          </a:p>
          <a:p>
            <a:pPr indent="-273050" lvl="0" marL="285750" marR="0" rtl="0" algn="l">
              <a:spcBef>
                <a:spcPts val="0"/>
              </a:spcBef>
              <a:spcAft>
                <a:spcPts val="0"/>
              </a:spcAft>
              <a:buClr>
                <a:schemeClr val="dk1"/>
              </a:buClr>
              <a:buSzPts val="200"/>
              <a:buFont typeface="Arial"/>
              <a:buNone/>
            </a:pPr>
            <a:r>
              <a:t/>
            </a:r>
            <a:endParaRPr sz="200">
              <a:solidFill>
                <a:srgbClr val="002060"/>
              </a:solidFill>
              <a:latin typeface="Calibri"/>
              <a:ea typeface="Calibri"/>
              <a:cs typeface="Calibri"/>
              <a:sym typeface="Calibri"/>
            </a:endParaRPr>
          </a:p>
          <a:p>
            <a:pPr indent="-285750" lvl="0" marL="285750" marR="0" rtl="0" algn="l">
              <a:spcBef>
                <a:spcPts val="0"/>
              </a:spcBef>
              <a:spcAft>
                <a:spcPts val="0"/>
              </a:spcAft>
              <a:buClr>
                <a:srgbClr val="002060"/>
              </a:buClr>
              <a:buSzPts val="1500"/>
              <a:buFont typeface="Arial"/>
              <a:buChar char="•"/>
            </a:pPr>
            <a:r>
              <a:rPr lang="en-US" sz="1500">
                <a:solidFill>
                  <a:srgbClr val="002060"/>
                </a:solidFill>
                <a:latin typeface="Calibri"/>
                <a:ea typeface="Calibri"/>
                <a:cs typeface="Calibri"/>
                <a:sym typeface="Calibri"/>
              </a:rPr>
              <a:t>Ship noise reduced Blainville beaked whales foraging up to 5.2 km (Pirotta et al., 2012)</a:t>
            </a:r>
            <a:endParaRPr sz="1500">
              <a:solidFill>
                <a:srgbClr val="002060"/>
              </a:solidFill>
              <a:latin typeface="Calibri"/>
              <a:ea typeface="Calibri"/>
              <a:cs typeface="Calibri"/>
              <a:sym typeface="Calibri"/>
            </a:endParaRPr>
          </a:p>
        </p:txBody>
      </p:sp>
      <p:sp>
        <p:nvSpPr>
          <p:cNvPr id="206" name="Google Shape;206;p25"/>
          <p:cNvSpPr/>
          <p:nvPr/>
        </p:nvSpPr>
        <p:spPr>
          <a:xfrm>
            <a:off x="1849508" y="1722137"/>
            <a:ext cx="3388538" cy="900206"/>
          </a:xfrm>
          <a:prstGeom prst="rect">
            <a:avLst/>
          </a:prstGeom>
          <a:noFill/>
          <a:ln cap="flat" cmpd="sng" w="19050">
            <a:solidFill>
              <a:srgbClr val="002060"/>
            </a:solidFill>
            <a:prstDash val="solid"/>
            <a:round/>
            <a:headEnd len="sm" w="sm" type="none"/>
            <a:tailEnd len="sm" w="sm" type="none"/>
          </a:ln>
        </p:spPr>
        <p:txBody>
          <a:bodyPr anchorCtr="0" anchor="t" bIns="45700" lIns="91425" spcFirstLastPara="1" rIns="91425" wrap="square" tIns="45700">
            <a:noAutofit/>
          </a:bodyPr>
          <a:lstStyle/>
          <a:p>
            <a:pPr indent="0" lvl="0" marL="0" marR="0" rtl="0" algn="ctr">
              <a:lnSpc>
                <a:spcPct val="150000"/>
              </a:lnSpc>
              <a:spcBef>
                <a:spcPts val="0"/>
              </a:spcBef>
              <a:spcAft>
                <a:spcPts val="0"/>
              </a:spcAft>
              <a:buNone/>
            </a:pPr>
            <a:r>
              <a:rPr b="1" lang="en-US" sz="1500">
                <a:solidFill>
                  <a:srgbClr val="002060"/>
                </a:solidFill>
                <a:latin typeface="Calibri"/>
                <a:ea typeface="Calibri"/>
                <a:cs typeface="Calibri"/>
                <a:sym typeface="Calibri"/>
              </a:rPr>
              <a:t>Other noise sources </a:t>
            </a:r>
            <a:endParaRPr/>
          </a:p>
          <a:p>
            <a:pPr indent="-285750" lvl="0" marL="285750" marR="0" rtl="0" algn="l">
              <a:spcBef>
                <a:spcPts val="0"/>
              </a:spcBef>
              <a:spcAft>
                <a:spcPts val="0"/>
              </a:spcAft>
              <a:buClr>
                <a:srgbClr val="1F3864"/>
              </a:buClr>
              <a:buSzPts val="1500"/>
              <a:buFont typeface="Arial"/>
              <a:buChar char="•"/>
            </a:pPr>
            <a:r>
              <a:rPr lang="en-US" sz="1500">
                <a:solidFill>
                  <a:srgbClr val="002060"/>
                </a:solidFill>
                <a:latin typeface="Calibri"/>
                <a:ea typeface="Calibri"/>
                <a:cs typeface="Calibri"/>
                <a:sym typeface="Calibri"/>
              </a:rPr>
              <a:t>Fishing, military, and leisure activities are  not regulated by IMO or PSSAs.</a:t>
            </a:r>
            <a:endParaRPr/>
          </a:p>
        </p:txBody>
      </p:sp>
      <p:sp>
        <p:nvSpPr>
          <p:cNvPr id="207" name="Google Shape;207;p25"/>
          <p:cNvSpPr/>
          <p:nvPr/>
        </p:nvSpPr>
        <p:spPr>
          <a:xfrm>
            <a:off x="7524619" y="4287332"/>
            <a:ext cx="2440836" cy="1854313"/>
          </a:xfrm>
          <a:prstGeom prst="rect">
            <a:avLst/>
          </a:prstGeom>
          <a:noFill/>
          <a:ln cap="flat" cmpd="sng" w="19050">
            <a:solidFill>
              <a:srgbClr val="002060"/>
            </a:solidFill>
            <a:prstDash val="solid"/>
            <a:round/>
            <a:headEnd len="sm" w="sm" type="none"/>
            <a:tailEnd len="sm" w="sm" type="none"/>
          </a:ln>
        </p:spPr>
        <p:txBody>
          <a:bodyPr anchorCtr="0" anchor="t" bIns="45700" lIns="91425" spcFirstLastPara="1" rIns="91425" wrap="square" tIns="45700">
            <a:noAutofit/>
          </a:bodyPr>
          <a:lstStyle/>
          <a:p>
            <a:pPr indent="0" lvl="0" marL="0" marR="0" rtl="0" algn="ctr">
              <a:lnSpc>
                <a:spcPct val="150000"/>
              </a:lnSpc>
              <a:spcBef>
                <a:spcPts val="0"/>
              </a:spcBef>
              <a:spcAft>
                <a:spcPts val="0"/>
              </a:spcAft>
              <a:buNone/>
            </a:pPr>
            <a:r>
              <a:rPr b="1" lang="en-US" sz="1500">
                <a:solidFill>
                  <a:srgbClr val="002060"/>
                </a:solidFill>
                <a:latin typeface="Calibri"/>
                <a:ea typeface="Calibri"/>
                <a:cs typeface="Calibri"/>
                <a:sym typeface="Calibri"/>
              </a:rPr>
              <a:t>Monitoring mechanism</a:t>
            </a:r>
            <a:endParaRPr sz="1500">
              <a:solidFill>
                <a:srgbClr val="002060"/>
              </a:solidFill>
              <a:latin typeface="Calibri"/>
              <a:ea typeface="Calibri"/>
              <a:cs typeface="Calibri"/>
              <a:sym typeface="Calibri"/>
            </a:endParaRPr>
          </a:p>
          <a:p>
            <a:pPr indent="-285750" lvl="0" marL="285750" marR="0" rtl="0" algn="l">
              <a:spcBef>
                <a:spcPts val="0"/>
              </a:spcBef>
              <a:spcAft>
                <a:spcPts val="0"/>
              </a:spcAft>
              <a:buClr>
                <a:srgbClr val="002060"/>
              </a:buClr>
              <a:buSzPts val="1500"/>
              <a:buFont typeface="Arial"/>
              <a:buChar char="•"/>
            </a:pPr>
            <a:r>
              <a:rPr lang="en-US" sz="1500">
                <a:solidFill>
                  <a:srgbClr val="002060"/>
                </a:solidFill>
                <a:latin typeface="Calibri"/>
                <a:ea typeface="Calibri"/>
                <a:cs typeface="Calibri"/>
                <a:sym typeface="Calibri"/>
              </a:rPr>
              <a:t>No noise assessment process to assess the impact of the measures. </a:t>
            </a:r>
            <a:endParaRPr/>
          </a:p>
          <a:p>
            <a:pPr indent="-273050" lvl="0" marL="285750" marR="0" rtl="0" algn="l">
              <a:spcBef>
                <a:spcPts val="0"/>
              </a:spcBef>
              <a:spcAft>
                <a:spcPts val="0"/>
              </a:spcAft>
              <a:buClr>
                <a:schemeClr val="dk1"/>
              </a:buClr>
              <a:buSzPts val="200"/>
              <a:buFont typeface="Arial"/>
              <a:buNone/>
            </a:pPr>
            <a:r>
              <a:t/>
            </a:r>
            <a:endParaRPr sz="200">
              <a:solidFill>
                <a:srgbClr val="002060"/>
              </a:solidFill>
              <a:latin typeface="Calibri"/>
              <a:ea typeface="Calibri"/>
              <a:cs typeface="Calibri"/>
              <a:sym typeface="Calibri"/>
            </a:endParaRPr>
          </a:p>
          <a:p>
            <a:pPr indent="-285750" lvl="0" marL="285750" marR="0" rtl="0" algn="l">
              <a:spcBef>
                <a:spcPts val="0"/>
              </a:spcBef>
              <a:spcAft>
                <a:spcPts val="0"/>
              </a:spcAft>
              <a:buClr>
                <a:srgbClr val="002060"/>
              </a:buClr>
              <a:buSzPts val="1500"/>
              <a:buFont typeface="Arial"/>
              <a:buChar char="•"/>
            </a:pPr>
            <a:r>
              <a:rPr lang="en-US" sz="1500">
                <a:solidFill>
                  <a:srgbClr val="002060"/>
                </a:solidFill>
                <a:latin typeface="Calibri"/>
                <a:ea typeface="Calibri"/>
                <a:cs typeface="Calibri"/>
                <a:sym typeface="Calibri"/>
              </a:rPr>
              <a:t>Unknown noise sensitivity thresholds of marine species. </a:t>
            </a:r>
            <a:endParaRPr sz="1500">
              <a:solidFill>
                <a:srgbClr val="002060"/>
              </a:solidFill>
              <a:latin typeface="Calibri"/>
              <a:ea typeface="Calibri"/>
              <a:cs typeface="Calibri"/>
              <a:sym typeface="Calibri"/>
            </a:endParaRPr>
          </a:p>
        </p:txBody>
      </p:sp>
      <p:grpSp>
        <p:nvGrpSpPr>
          <p:cNvPr id="208" name="Google Shape;208;p25"/>
          <p:cNvGrpSpPr/>
          <p:nvPr/>
        </p:nvGrpSpPr>
        <p:grpSpPr>
          <a:xfrm rot="-859485">
            <a:off x="3464512" y="4173475"/>
            <a:ext cx="1640152" cy="2669463"/>
            <a:chOff x="1268701" y="2721208"/>
            <a:chExt cx="1168400" cy="2428763"/>
          </a:xfrm>
        </p:grpSpPr>
        <p:sp>
          <p:nvSpPr>
            <p:cNvPr id="209" name="Google Shape;209;p25"/>
            <p:cNvSpPr/>
            <p:nvPr/>
          </p:nvSpPr>
          <p:spPr>
            <a:xfrm flipH="1">
              <a:off x="1268701" y="2721208"/>
              <a:ext cx="1168400" cy="2428763"/>
            </a:xfrm>
            <a:custGeom>
              <a:rect b="b" l="l" r="r" t="t"/>
              <a:pathLst>
                <a:path extrusionOk="0" h="2428763" w="1168400">
                  <a:moveTo>
                    <a:pt x="976501" y="0"/>
                  </a:moveTo>
                  <a:cubicBezTo>
                    <a:pt x="1168400" y="500495"/>
                    <a:pt x="1168400" y="500495"/>
                    <a:pt x="1168400" y="500495"/>
                  </a:cubicBezTo>
                  <a:cubicBezTo>
                    <a:pt x="993505" y="391579"/>
                    <a:pt x="993505" y="391579"/>
                    <a:pt x="993505" y="391579"/>
                  </a:cubicBezTo>
                  <a:lnTo>
                    <a:pt x="454243" y="1319958"/>
                  </a:lnTo>
                  <a:cubicBezTo>
                    <a:pt x="454243" y="2157573"/>
                    <a:pt x="454243" y="2157573"/>
                    <a:pt x="454243" y="2157573"/>
                  </a:cubicBezTo>
                  <a:cubicBezTo>
                    <a:pt x="454243" y="2305388"/>
                    <a:pt x="454243" y="2379295"/>
                    <a:pt x="454243" y="2416248"/>
                  </a:cubicBezTo>
                  <a:lnTo>
                    <a:pt x="454243" y="2428763"/>
                  </a:lnTo>
                  <a:lnTo>
                    <a:pt x="0" y="2428763"/>
                  </a:lnTo>
                  <a:lnTo>
                    <a:pt x="0" y="2355621"/>
                  </a:lnTo>
                  <a:cubicBezTo>
                    <a:pt x="0" y="2157573"/>
                    <a:pt x="0" y="2157573"/>
                    <a:pt x="0" y="2157573"/>
                  </a:cubicBezTo>
                  <a:cubicBezTo>
                    <a:pt x="0" y="1319958"/>
                    <a:pt x="0" y="1319958"/>
                    <a:pt x="0" y="1319958"/>
                  </a:cubicBezTo>
                  <a:cubicBezTo>
                    <a:pt x="651001" y="181527"/>
                    <a:pt x="651001" y="181527"/>
                    <a:pt x="651001" y="181527"/>
                  </a:cubicBezTo>
                  <a:cubicBezTo>
                    <a:pt x="473676" y="72611"/>
                    <a:pt x="473676" y="72611"/>
                    <a:pt x="473676" y="72611"/>
                  </a:cubicBezTo>
                  <a:cubicBezTo>
                    <a:pt x="976501" y="0"/>
                    <a:pt x="976501" y="0"/>
                    <a:pt x="976501" y="0"/>
                  </a:cubicBezTo>
                  <a:close/>
                </a:path>
              </a:pathLst>
            </a:custGeom>
            <a:solidFill>
              <a:srgbClr val="548135"/>
            </a:solidFill>
            <a:ln>
              <a:noFill/>
            </a:ln>
            <a:effectLst>
              <a:outerShdw blurRad="254000" rotWithShape="0" algn="tl" dir="2700000" dist="63500">
                <a:srgbClr val="000000">
                  <a:alpha val="20000"/>
                </a:srgbClr>
              </a:outerShdw>
            </a:effectLst>
          </p:spPr>
          <p:txBody>
            <a:bodyPr anchorCtr="0" anchor="t" bIns="45700" lIns="91425" spcFirstLastPara="1" rIns="91425" wrap="square" tIns="45700">
              <a:noAutofit/>
            </a:bodyPr>
            <a:lstStyle/>
            <a:p>
              <a:pPr indent="0" lvl="0" marL="0" marR="0" rtl="0" algn="l">
                <a:spcBef>
                  <a:spcPts val="0"/>
                </a:spcBef>
                <a:spcAft>
                  <a:spcPts val="0"/>
                </a:spcAft>
                <a:buClr>
                  <a:schemeClr val="dk1"/>
                </a:buClr>
                <a:buSzPts val="1800"/>
                <a:buFont typeface="Arial"/>
                <a:buNone/>
              </a:pPr>
              <a:r>
                <a:t/>
              </a:r>
              <a:endParaRPr sz="1800">
                <a:solidFill>
                  <a:srgbClr val="000000"/>
                </a:solidFill>
                <a:latin typeface="Arial"/>
                <a:ea typeface="Arial"/>
                <a:cs typeface="Arial"/>
                <a:sym typeface="Arial"/>
              </a:endParaRPr>
            </a:p>
          </p:txBody>
        </p:sp>
        <p:sp>
          <p:nvSpPr>
            <p:cNvPr id="210" name="Google Shape;210;p25"/>
            <p:cNvSpPr/>
            <p:nvPr/>
          </p:nvSpPr>
          <p:spPr>
            <a:xfrm rot="-1800082">
              <a:off x="1433187" y="2808811"/>
              <a:ext cx="344670" cy="335993"/>
            </a:xfrm>
            <a:prstGeom prst="rect">
              <a:avLst/>
            </a:prstGeom>
            <a:noFill/>
            <a:ln>
              <a:noFill/>
            </a:ln>
            <a:effectLst>
              <a:outerShdw blurRad="254000" rotWithShape="0" algn="tl" dir="2700000" dist="63500">
                <a:srgbClr val="000000">
                  <a:alpha val="20000"/>
                </a:srgbClr>
              </a:outerShdw>
            </a:effectLst>
          </p:spPr>
          <p:txBody>
            <a:bodyPr anchorCtr="0" anchor="t" bIns="45700" lIns="91425" spcFirstLastPara="1" rIns="91425" wrap="square" tIns="45700">
              <a:noAutofit/>
            </a:bodyPr>
            <a:lstStyle/>
            <a:p>
              <a:pPr indent="0" lvl="0" marL="0" marR="0" rtl="0" algn="l">
                <a:spcBef>
                  <a:spcPts val="0"/>
                </a:spcBef>
                <a:spcAft>
                  <a:spcPts val="0"/>
                </a:spcAft>
                <a:buClr>
                  <a:srgbClr val="FFFFFF"/>
                </a:buClr>
                <a:buSzPts val="1800"/>
                <a:buFont typeface="Arial"/>
                <a:buNone/>
              </a:pPr>
              <a:r>
                <a:rPr b="1" lang="en-US" sz="1800">
                  <a:solidFill>
                    <a:srgbClr val="FFFFFF"/>
                  </a:solidFill>
                  <a:latin typeface="Arial"/>
                  <a:ea typeface="Arial"/>
                  <a:cs typeface="Arial"/>
                  <a:sym typeface="Arial"/>
                </a:rPr>
                <a:t>05</a:t>
              </a:r>
              <a:endParaRPr b="1" sz="1800">
                <a:solidFill>
                  <a:srgbClr val="FFFFFF"/>
                </a:solidFill>
                <a:latin typeface="Arial"/>
                <a:ea typeface="Arial"/>
                <a:cs typeface="Arial"/>
                <a:sym typeface="Arial"/>
              </a:endParaRPr>
            </a:p>
          </p:txBody>
        </p:sp>
      </p:grpSp>
      <p:sp>
        <p:nvSpPr>
          <p:cNvPr id="211" name="Google Shape;211;p25"/>
          <p:cNvSpPr/>
          <p:nvPr/>
        </p:nvSpPr>
        <p:spPr>
          <a:xfrm>
            <a:off x="373288" y="2975575"/>
            <a:ext cx="2945754" cy="1408037"/>
          </a:xfrm>
          <a:prstGeom prst="rect">
            <a:avLst/>
          </a:prstGeom>
          <a:noFill/>
          <a:ln cap="flat" cmpd="sng" w="19050">
            <a:solidFill>
              <a:srgbClr val="002060"/>
            </a:solidFill>
            <a:prstDash val="solid"/>
            <a:round/>
            <a:headEnd len="sm" w="sm" type="none"/>
            <a:tailEnd len="sm" w="sm" type="none"/>
          </a:ln>
        </p:spPr>
        <p:txBody>
          <a:bodyPr anchorCtr="0" anchor="t" bIns="45700" lIns="91425" spcFirstLastPara="1" rIns="91425" wrap="square" tIns="45700">
            <a:noAutofit/>
          </a:bodyPr>
          <a:lstStyle/>
          <a:p>
            <a:pPr indent="0" lvl="0" marL="0" marR="0" rtl="0" algn="ctr">
              <a:lnSpc>
                <a:spcPct val="150000"/>
              </a:lnSpc>
              <a:spcBef>
                <a:spcPts val="0"/>
              </a:spcBef>
              <a:spcAft>
                <a:spcPts val="0"/>
              </a:spcAft>
              <a:buNone/>
            </a:pPr>
            <a:r>
              <a:rPr b="1" lang="en-US" sz="1500">
                <a:solidFill>
                  <a:srgbClr val="002060"/>
                </a:solidFill>
                <a:latin typeface="Calibri"/>
                <a:ea typeface="Calibri"/>
                <a:cs typeface="Calibri"/>
                <a:sym typeface="Calibri"/>
              </a:rPr>
              <a:t>Awareness gaps</a:t>
            </a:r>
            <a:endParaRPr b="1" sz="1500">
              <a:solidFill>
                <a:srgbClr val="002060"/>
              </a:solidFill>
              <a:latin typeface="Calibri"/>
              <a:ea typeface="Calibri"/>
              <a:cs typeface="Calibri"/>
              <a:sym typeface="Calibri"/>
            </a:endParaRPr>
          </a:p>
          <a:p>
            <a:pPr indent="-285750" lvl="0" marL="285750" marR="0" rtl="0" algn="l">
              <a:spcBef>
                <a:spcPts val="0"/>
              </a:spcBef>
              <a:spcAft>
                <a:spcPts val="0"/>
              </a:spcAft>
              <a:buClr>
                <a:srgbClr val="002060"/>
              </a:buClr>
              <a:buSzPts val="1500"/>
              <a:buFont typeface="Arial"/>
              <a:buChar char="•"/>
            </a:pPr>
            <a:r>
              <a:rPr lang="en-US" sz="1500">
                <a:solidFill>
                  <a:srgbClr val="002060"/>
                </a:solidFill>
                <a:latin typeface="Calibri"/>
                <a:ea typeface="Calibri"/>
                <a:cs typeface="Calibri"/>
                <a:sym typeface="Calibri"/>
              </a:rPr>
              <a:t>Noise threat not fully embraced globally.</a:t>
            </a:r>
            <a:endParaRPr/>
          </a:p>
          <a:p>
            <a:pPr indent="0" lvl="0" marL="0" marR="0" rtl="0" algn="l">
              <a:spcBef>
                <a:spcPts val="0"/>
              </a:spcBef>
              <a:spcAft>
                <a:spcPts val="0"/>
              </a:spcAft>
              <a:buNone/>
            </a:pPr>
            <a:r>
              <a:t/>
            </a:r>
            <a:endParaRPr sz="200">
              <a:solidFill>
                <a:srgbClr val="002060"/>
              </a:solidFill>
              <a:latin typeface="Calibri"/>
              <a:ea typeface="Calibri"/>
              <a:cs typeface="Calibri"/>
              <a:sym typeface="Calibri"/>
            </a:endParaRPr>
          </a:p>
          <a:p>
            <a:pPr indent="-285750" lvl="0" marL="285750" marR="0" rtl="0" algn="l">
              <a:spcBef>
                <a:spcPts val="0"/>
              </a:spcBef>
              <a:spcAft>
                <a:spcPts val="0"/>
              </a:spcAft>
              <a:buClr>
                <a:srgbClr val="002060"/>
              </a:buClr>
              <a:buSzPts val="1500"/>
              <a:buFont typeface="Arial"/>
              <a:buChar char="•"/>
            </a:pPr>
            <a:r>
              <a:rPr lang="en-US" sz="1500">
                <a:solidFill>
                  <a:srgbClr val="002060"/>
                </a:solidFill>
                <a:latin typeface="Calibri"/>
                <a:ea typeface="Calibri"/>
                <a:cs typeface="Calibri"/>
                <a:sym typeface="Calibri"/>
              </a:rPr>
              <a:t>Slow uptake of noise reduction initiatives by states.</a:t>
            </a:r>
            <a:endParaRPr/>
          </a:p>
        </p:txBody>
      </p:sp>
      <p:sp>
        <p:nvSpPr>
          <p:cNvPr id="212" name="Google Shape;212;p25"/>
          <p:cNvSpPr txBox="1"/>
          <p:nvPr/>
        </p:nvSpPr>
        <p:spPr>
          <a:xfrm flipH="1">
            <a:off x="0" y="771557"/>
            <a:ext cx="5668246" cy="369332"/>
          </a:xfrm>
          <a:prstGeom prst="rect">
            <a:avLst/>
          </a:prstGeom>
          <a:solidFill>
            <a:srgbClr val="D8D8D8"/>
          </a:solidFill>
          <a:ln>
            <a:noFill/>
          </a:ln>
        </p:spPr>
        <p:txBody>
          <a:bodyPr anchorCtr="0" anchor="t" bIns="45700" lIns="91425" spcFirstLastPara="1" rIns="91425" wrap="square" tIns="45700">
            <a:spAutoFit/>
          </a:bodyPr>
          <a:lstStyle/>
          <a:p>
            <a:pPr indent="0" lvl="0" marL="0" marR="0" rtl="0" algn="just">
              <a:spcBef>
                <a:spcPts val="0"/>
              </a:spcBef>
              <a:spcAft>
                <a:spcPts val="0"/>
              </a:spcAft>
              <a:buNone/>
            </a:pPr>
            <a:r>
              <a:rPr lang="en-US" sz="1800">
                <a:solidFill>
                  <a:srgbClr val="002060"/>
                </a:solidFill>
                <a:latin typeface="Calibri"/>
                <a:ea typeface="Calibri"/>
                <a:cs typeface="Calibri"/>
                <a:sym typeface="Calibri"/>
              </a:rPr>
              <a:t>PSSA measures and shortfalls in noise eradication include;</a:t>
            </a:r>
            <a:endParaRPr sz="1800">
              <a:solidFill>
                <a:srgbClr val="002060"/>
              </a:solidFill>
              <a:latin typeface="Calibri"/>
              <a:ea typeface="Calibri"/>
              <a:cs typeface="Calibri"/>
              <a:sym typeface="Calibri"/>
            </a:endParaRPr>
          </a:p>
        </p:txBody>
      </p:sp>
      <p:sp>
        <p:nvSpPr>
          <p:cNvPr id="213" name="Google Shape;213;p25"/>
          <p:cNvSpPr txBox="1"/>
          <p:nvPr/>
        </p:nvSpPr>
        <p:spPr>
          <a:xfrm>
            <a:off x="239460" y="5508206"/>
            <a:ext cx="3826860" cy="1200329"/>
          </a:xfrm>
          <a:prstGeom prst="rect">
            <a:avLst/>
          </a:prstGeom>
          <a:solidFill>
            <a:srgbClr val="C00000"/>
          </a:solid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en-US" sz="1800">
                <a:solidFill>
                  <a:schemeClr val="lt1"/>
                </a:solidFill>
                <a:latin typeface="Calibri"/>
                <a:ea typeface="Calibri"/>
                <a:cs typeface="Calibri"/>
                <a:sym typeface="Calibri"/>
              </a:rPr>
              <a:t>Integrating systems theory into noise mitigation strategies requires establishing URN management system within a PSSA for noise mitigation.</a:t>
            </a:r>
            <a:endParaRPr sz="1800">
              <a:solidFill>
                <a:schemeClr val="lt1"/>
              </a:solidFill>
              <a:latin typeface="Calibri"/>
              <a:ea typeface="Calibri"/>
              <a:cs typeface="Calibri"/>
              <a:sym typeface="Calibri"/>
            </a:endParaRPr>
          </a:p>
        </p:txBody>
      </p:sp>
      <p:sp>
        <p:nvSpPr>
          <p:cNvPr id="214" name="Google Shape;214;p25"/>
          <p:cNvSpPr txBox="1"/>
          <p:nvPr/>
        </p:nvSpPr>
        <p:spPr>
          <a:xfrm>
            <a:off x="0" y="111312"/>
            <a:ext cx="8803603" cy="568400"/>
          </a:xfrm>
          <a:prstGeom prst="rect">
            <a:avLst/>
          </a:prstGeom>
          <a:solidFill>
            <a:srgbClr val="C9DAF8"/>
          </a:solidFill>
          <a:ln>
            <a:noFill/>
          </a:ln>
        </p:spPr>
        <p:txBody>
          <a:bodyPr anchorCtr="0" anchor="t" bIns="162525" lIns="162525" spcFirstLastPara="1" rIns="162525" wrap="square" tIns="162525">
            <a:noAutofit/>
          </a:bodyPr>
          <a:lstStyle/>
          <a:p>
            <a:pPr indent="0" lvl="0" marL="0" marR="0" rtl="0" algn="l">
              <a:spcBef>
                <a:spcPts val="0"/>
              </a:spcBef>
              <a:spcAft>
                <a:spcPts val="0"/>
              </a:spcAft>
              <a:buNone/>
            </a:pPr>
            <a:r>
              <a:rPr i="1" lang="en-US" sz="2200">
                <a:solidFill>
                  <a:srgbClr val="002060"/>
                </a:solidFill>
                <a:latin typeface="Calibri"/>
                <a:ea typeface="Calibri"/>
                <a:cs typeface="Calibri"/>
                <a:sym typeface="Calibri"/>
              </a:rPr>
              <a:t>Effectiveness to PSSAs in URN mitigation</a:t>
            </a:r>
            <a:endParaRPr i="1" sz="2200">
              <a:solidFill>
                <a:srgbClr val="002060"/>
              </a:solidFill>
              <a:latin typeface="Calibri"/>
              <a:ea typeface="Calibri"/>
              <a:cs typeface="Calibri"/>
              <a:sym typeface="Calibri"/>
            </a:endParaRPr>
          </a:p>
        </p:txBody>
      </p:sp>
      <p:grpSp>
        <p:nvGrpSpPr>
          <p:cNvPr id="215" name="Google Shape;215;p25"/>
          <p:cNvGrpSpPr/>
          <p:nvPr/>
        </p:nvGrpSpPr>
        <p:grpSpPr>
          <a:xfrm>
            <a:off x="9966055" y="6073752"/>
            <a:ext cx="2060552" cy="630647"/>
            <a:chOff x="7236413" y="4370103"/>
            <a:chExt cx="1847736" cy="559012"/>
          </a:xfrm>
        </p:grpSpPr>
        <p:pic>
          <p:nvPicPr>
            <p:cNvPr id="216" name="Google Shape;216;p25"/>
            <p:cNvPicPr preferRelativeResize="0"/>
            <p:nvPr/>
          </p:nvPicPr>
          <p:blipFill rotWithShape="1">
            <a:blip r:embed="rId5">
              <a:alphaModFix/>
            </a:blip>
            <a:srcRect b="159" l="0" r="0" t="169"/>
            <a:stretch/>
          </p:blipFill>
          <p:spPr>
            <a:xfrm>
              <a:off x="7243747" y="4370103"/>
              <a:ext cx="1833069" cy="304666"/>
            </a:xfrm>
            <a:prstGeom prst="rect">
              <a:avLst/>
            </a:prstGeom>
            <a:noFill/>
            <a:ln>
              <a:noFill/>
            </a:ln>
          </p:spPr>
        </p:pic>
        <p:pic>
          <p:nvPicPr>
            <p:cNvPr id="217" name="Google Shape;217;p25"/>
            <p:cNvPicPr preferRelativeResize="0"/>
            <p:nvPr/>
          </p:nvPicPr>
          <p:blipFill rotWithShape="1">
            <a:blip r:embed="rId6">
              <a:alphaModFix/>
            </a:blip>
            <a:srcRect b="0" l="0" r="0" t="0"/>
            <a:stretch/>
          </p:blipFill>
          <p:spPr>
            <a:xfrm>
              <a:off x="7236413" y="4710161"/>
              <a:ext cx="1847736" cy="218954"/>
            </a:xfrm>
            <a:prstGeom prst="rect">
              <a:avLst/>
            </a:prstGeom>
            <a:noFill/>
            <a:ln>
              <a:noFill/>
            </a:ln>
          </p:spPr>
        </p:pic>
      </p:grpSp>
      <p:grpSp>
        <p:nvGrpSpPr>
          <p:cNvPr id="218" name="Google Shape;218;p25"/>
          <p:cNvGrpSpPr/>
          <p:nvPr/>
        </p:nvGrpSpPr>
        <p:grpSpPr>
          <a:xfrm rot="1876943">
            <a:off x="5853520" y="4658673"/>
            <a:ext cx="1329754" cy="2386335"/>
            <a:chOff x="3000375" y="3362326"/>
            <a:chExt cx="1168400" cy="1793762"/>
          </a:xfrm>
        </p:grpSpPr>
        <p:sp>
          <p:nvSpPr>
            <p:cNvPr id="219" name="Google Shape;219;p25"/>
            <p:cNvSpPr/>
            <p:nvPr/>
          </p:nvSpPr>
          <p:spPr>
            <a:xfrm>
              <a:off x="3000375" y="3362326"/>
              <a:ext cx="1168400" cy="1793762"/>
            </a:xfrm>
            <a:custGeom>
              <a:rect b="b" l="l" r="r" t="t"/>
              <a:pathLst>
                <a:path extrusionOk="0" h="1781175" w="1168400">
                  <a:moveTo>
                    <a:pt x="976501" y="0"/>
                  </a:moveTo>
                  <a:cubicBezTo>
                    <a:pt x="1168400" y="500498"/>
                    <a:pt x="1168400" y="500498"/>
                    <a:pt x="1168400" y="500498"/>
                  </a:cubicBezTo>
                  <a:cubicBezTo>
                    <a:pt x="993505" y="391581"/>
                    <a:pt x="993505" y="391581"/>
                    <a:pt x="993505" y="391581"/>
                  </a:cubicBezTo>
                  <a:lnTo>
                    <a:pt x="456672" y="1319965"/>
                  </a:lnTo>
                  <a:cubicBezTo>
                    <a:pt x="456672" y="1773784"/>
                    <a:pt x="456672" y="1773784"/>
                    <a:pt x="456672" y="1773784"/>
                  </a:cubicBezTo>
                  <a:lnTo>
                    <a:pt x="456672" y="1781175"/>
                  </a:lnTo>
                  <a:lnTo>
                    <a:pt x="0" y="1781175"/>
                  </a:lnTo>
                  <a:lnTo>
                    <a:pt x="0" y="1758070"/>
                  </a:lnTo>
                  <a:cubicBezTo>
                    <a:pt x="0" y="1478153"/>
                    <a:pt x="0" y="1478153"/>
                    <a:pt x="0" y="1478153"/>
                  </a:cubicBezTo>
                  <a:cubicBezTo>
                    <a:pt x="0" y="1319965"/>
                    <a:pt x="0" y="1319965"/>
                    <a:pt x="0" y="1319965"/>
                  </a:cubicBezTo>
                  <a:cubicBezTo>
                    <a:pt x="651001" y="181528"/>
                    <a:pt x="651001" y="181528"/>
                    <a:pt x="651001" y="181528"/>
                  </a:cubicBezTo>
                  <a:cubicBezTo>
                    <a:pt x="476105" y="72611"/>
                    <a:pt x="476105" y="72611"/>
                    <a:pt x="476105" y="72611"/>
                  </a:cubicBezTo>
                  <a:cubicBezTo>
                    <a:pt x="976501" y="0"/>
                    <a:pt x="976501" y="0"/>
                    <a:pt x="976501" y="0"/>
                  </a:cubicBezTo>
                  <a:close/>
                </a:path>
              </a:pathLst>
            </a:custGeom>
            <a:solidFill>
              <a:srgbClr val="767676"/>
            </a:solidFill>
            <a:ln>
              <a:noFill/>
            </a:ln>
            <a:effectLst>
              <a:outerShdw blurRad="254000" rotWithShape="0" algn="tl" dir="2700000" dist="63500">
                <a:srgbClr val="000000">
                  <a:alpha val="20000"/>
                </a:srgbClr>
              </a:outerShdw>
            </a:effectLst>
          </p:spPr>
          <p:txBody>
            <a:bodyPr anchorCtr="0" anchor="t" bIns="45700" lIns="91425" spcFirstLastPara="1" rIns="91425" wrap="square" tIns="45700">
              <a:noAutofit/>
            </a:bodyPr>
            <a:lstStyle/>
            <a:p>
              <a:pPr indent="0" lvl="0" marL="0" marR="0" rtl="0" algn="l">
                <a:spcBef>
                  <a:spcPts val="0"/>
                </a:spcBef>
                <a:spcAft>
                  <a:spcPts val="0"/>
                </a:spcAft>
                <a:buClr>
                  <a:schemeClr val="dk1"/>
                </a:buClr>
                <a:buSzPts val="1800"/>
                <a:buFont typeface="Arial"/>
                <a:buNone/>
              </a:pPr>
              <a:r>
                <a:t/>
              </a:r>
              <a:endParaRPr sz="1800">
                <a:solidFill>
                  <a:srgbClr val="000000"/>
                </a:solidFill>
                <a:latin typeface="Arial"/>
                <a:ea typeface="Arial"/>
                <a:cs typeface="Arial"/>
                <a:sym typeface="Arial"/>
              </a:endParaRPr>
            </a:p>
          </p:txBody>
        </p:sp>
        <p:sp>
          <p:nvSpPr>
            <p:cNvPr id="220" name="Google Shape;220;p25"/>
            <p:cNvSpPr/>
            <p:nvPr/>
          </p:nvSpPr>
          <p:spPr>
            <a:xfrm rot="1570920">
              <a:off x="3636447" y="3447266"/>
              <a:ext cx="441146" cy="369332"/>
            </a:xfrm>
            <a:prstGeom prst="rect">
              <a:avLst/>
            </a:prstGeom>
            <a:noFill/>
            <a:ln>
              <a:noFill/>
            </a:ln>
            <a:effectLst>
              <a:outerShdw blurRad="254000" rotWithShape="0" algn="tl" dir="2700000" dist="63500">
                <a:srgbClr val="000000">
                  <a:alpha val="20000"/>
                </a:srgbClr>
              </a:outerShdw>
            </a:effectLst>
          </p:spPr>
          <p:txBody>
            <a:bodyPr anchorCtr="0" anchor="t" bIns="45700" lIns="91425" spcFirstLastPara="1" rIns="91425" wrap="square" tIns="45700">
              <a:noAutofit/>
            </a:bodyPr>
            <a:lstStyle/>
            <a:p>
              <a:pPr indent="0" lvl="0" marL="0" marR="0" rtl="0" algn="l">
                <a:spcBef>
                  <a:spcPts val="0"/>
                </a:spcBef>
                <a:spcAft>
                  <a:spcPts val="0"/>
                </a:spcAft>
                <a:buClr>
                  <a:srgbClr val="FFFFFF"/>
                </a:buClr>
                <a:buSzPts val="1800"/>
                <a:buFont typeface="Arial"/>
                <a:buNone/>
              </a:pPr>
              <a:r>
                <a:rPr b="1" lang="en-US" sz="1800">
                  <a:solidFill>
                    <a:srgbClr val="FFFFFF"/>
                  </a:solidFill>
                  <a:latin typeface="Arial"/>
                  <a:ea typeface="Arial"/>
                  <a:cs typeface="Arial"/>
                  <a:sym typeface="Arial"/>
                </a:rPr>
                <a:t>04</a:t>
              </a:r>
              <a:endParaRPr b="1" sz="1800">
                <a:solidFill>
                  <a:srgbClr val="FFFFFF"/>
                </a:solidFill>
                <a:latin typeface="Arial"/>
                <a:ea typeface="Arial"/>
                <a:cs typeface="Arial"/>
                <a:sym typeface="Arial"/>
              </a:endParaRPr>
            </a:p>
          </p:txBody>
        </p:sp>
      </p:grpSp>
      <p:sp>
        <p:nvSpPr>
          <p:cNvPr id="221" name="Google Shape;221;p25"/>
          <p:cNvSpPr/>
          <p:nvPr/>
        </p:nvSpPr>
        <p:spPr>
          <a:xfrm>
            <a:off x="6081379" y="730696"/>
            <a:ext cx="4564765" cy="1623481"/>
          </a:xfrm>
          <a:prstGeom prst="rect">
            <a:avLst/>
          </a:prstGeom>
          <a:noFill/>
          <a:ln cap="flat" cmpd="sng" w="19050">
            <a:solidFill>
              <a:srgbClr val="002060"/>
            </a:solidFill>
            <a:prstDash val="solid"/>
            <a:round/>
            <a:headEnd len="sm" w="sm" type="none"/>
            <a:tailEnd len="sm" w="sm" type="none"/>
          </a:ln>
        </p:spPr>
        <p:txBody>
          <a:bodyPr anchorCtr="0" anchor="t" bIns="45700" lIns="91425" spcFirstLastPara="1" rIns="91425" wrap="square" tIns="45700">
            <a:noAutofit/>
          </a:bodyPr>
          <a:lstStyle/>
          <a:p>
            <a:pPr indent="0" lvl="0" marL="0" marR="0" rtl="0" algn="ctr">
              <a:lnSpc>
                <a:spcPct val="150000"/>
              </a:lnSpc>
              <a:spcBef>
                <a:spcPts val="0"/>
              </a:spcBef>
              <a:spcAft>
                <a:spcPts val="0"/>
              </a:spcAft>
              <a:buNone/>
            </a:pPr>
            <a:r>
              <a:rPr b="1" lang="en-US" sz="1500">
                <a:solidFill>
                  <a:srgbClr val="002060"/>
                </a:solidFill>
                <a:latin typeface="Calibri"/>
                <a:ea typeface="Calibri"/>
                <a:cs typeface="Calibri"/>
                <a:sym typeface="Calibri"/>
              </a:rPr>
              <a:t>Speed reduction</a:t>
            </a:r>
            <a:endParaRPr sz="1500">
              <a:solidFill>
                <a:srgbClr val="002060"/>
              </a:solidFill>
              <a:latin typeface="Calibri"/>
              <a:ea typeface="Calibri"/>
              <a:cs typeface="Calibri"/>
              <a:sym typeface="Calibri"/>
            </a:endParaRPr>
          </a:p>
          <a:p>
            <a:pPr indent="-285750" lvl="0" marL="285750" marR="0" rtl="0" algn="l">
              <a:spcBef>
                <a:spcPts val="0"/>
              </a:spcBef>
              <a:spcAft>
                <a:spcPts val="0"/>
              </a:spcAft>
              <a:buClr>
                <a:srgbClr val="002060"/>
              </a:buClr>
              <a:buSzPts val="1500"/>
              <a:buFont typeface="Arial"/>
              <a:buChar char="•"/>
            </a:pPr>
            <a:r>
              <a:rPr lang="en-US" sz="1500">
                <a:solidFill>
                  <a:srgbClr val="002060"/>
                </a:solidFill>
                <a:latin typeface="Calibri"/>
                <a:ea typeface="Calibri"/>
                <a:cs typeface="Calibri"/>
                <a:sym typeface="Calibri"/>
              </a:rPr>
              <a:t>Larger engines &amp; vessels with CPP could still generate more noise at slower speeds (Bahtiarian, 2019, Vakili et al., 2023).</a:t>
            </a:r>
            <a:endParaRPr/>
          </a:p>
          <a:p>
            <a:pPr indent="0" lvl="0" marL="0" marR="0" rtl="0" algn="l">
              <a:spcBef>
                <a:spcPts val="0"/>
              </a:spcBef>
              <a:spcAft>
                <a:spcPts val="0"/>
              </a:spcAft>
              <a:buNone/>
            </a:pPr>
            <a:r>
              <a:t/>
            </a:r>
            <a:endParaRPr sz="200">
              <a:solidFill>
                <a:srgbClr val="002060"/>
              </a:solidFill>
              <a:latin typeface="Calibri"/>
              <a:ea typeface="Calibri"/>
              <a:cs typeface="Calibri"/>
              <a:sym typeface="Calibri"/>
            </a:endParaRPr>
          </a:p>
          <a:p>
            <a:pPr indent="-285750" lvl="0" marL="285750" marR="0" rtl="0" algn="l">
              <a:spcBef>
                <a:spcPts val="0"/>
              </a:spcBef>
              <a:spcAft>
                <a:spcPts val="0"/>
              </a:spcAft>
              <a:buClr>
                <a:srgbClr val="002060"/>
              </a:buClr>
              <a:buSzPts val="1500"/>
              <a:buFont typeface="Arial"/>
              <a:buChar char="•"/>
            </a:pPr>
            <a:r>
              <a:rPr lang="en-US" sz="1500">
                <a:solidFill>
                  <a:srgbClr val="002060"/>
                </a:solidFill>
                <a:latin typeface="Calibri"/>
                <a:ea typeface="Calibri"/>
                <a:cs typeface="Calibri"/>
                <a:sym typeface="Calibri"/>
              </a:rPr>
              <a:t>Also noise exposure is prolonged because ships spend more time in the area.</a:t>
            </a:r>
            <a:endParaRPr sz="1500">
              <a:solidFill>
                <a:srgbClr val="002060"/>
              </a:solidFill>
              <a:latin typeface="Calibri"/>
              <a:ea typeface="Calibri"/>
              <a:cs typeface="Calibri"/>
              <a:sym typeface="Calibri"/>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5" name="Shape 225"/>
        <p:cNvGrpSpPr/>
        <p:nvPr/>
      </p:nvGrpSpPr>
      <p:grpSpPr>
        <a:xfrm>
          <a:off x="0" y="0"/>
          <a:ext cx="0" cy="0"/>
          <a:chOff x="0" y="0"/>
          <a:chExt cx="0" cy="0"/>
        </a:xfrm>
      </p:grpSpPr>
      <p:pic>
        <p:nvPicPr>
          <p:cNvPr id="226" name="Google Shape;226;p26"/>
          <p:cNvPicPr preferRelativeResize="0"/>
          <p:nvPr/>
        </p:nvPicPr>
        <p:blipFill rotWithShape="1">
          <a:blip r:embed="rId3">
            <a:alphaModFix/>
          </a:blip>
          <a:srcRect b="0" l="0" r="0" t="0"/>
          <a:stretch/>
        </p:blipFill>
        <p:spPr>
          <a:xfrm>
            <a:off x="945975" y="976415"/>
            <a:ext cx="9626775" cy="5598451"/>
          </a:xfrm>
          <a:prstGeom prst="rect">
            <a:avLst/>
          </a:prstGeom>
          <a:noFill/>
          <a:ln>
            <a:noFill/>
          </a:ln>
        </p:spPr>
      </p:pic>
      <p:sp>
        <p:nvSpPr>
          <p:cNvPr id="227" name="Google Shape;227;p26"/>
          <p:cNvSpPr txBox="1"/>
          <p:nvPr/>
        </p:nvSpPr>
        <p:spPr>
          <a:xfrm>
            <a:off x="1" y="111311"/>
            <a:ext cx="9429285" cy="605264"/>
          </a:xfrm>
          <a:prstGeom prst="rect">
            <a:avLst/>
          </a:prstGeom>
          <a:solidFill>
            <a:srgbClr val="C9DAF8"/>
          </a:solidFill>
          <a:ln>
            <a:noFill/>
          </a:ln>
        </p:spPr>
        <p:txBody>
          <a:bodyPr anchorCtr="0" anchor="t" bIns="162525" lIns="162525" spcFirstLastPara="1" rIns="162525" wrap="square" tIns="162525">
            <a:noAutofit/>
          </a:bodyPr>
          <a:lstStyle/>
          <a:p>
            <a:pPr indent="0" lvl="0" marL="0" marR="0" rtl="0" algn="l">
              <a:spcBef>
                <a:spcPts val="0"/>
              </a:spcBef>
              <a:spcAft>
                <a:spcPts val="0"/>
              </a:spcAft>
              <a:buNone/>
            </a:pPr>
            <a:r>
              <a:rPr i="1" lang="en-US" sz="2200">
                <a:solidFill>
                  <a:srgbClr val="002060"/>
                </a:solidFill>
                <a:latin typeface="Calibri"/>
                <a:ea typeface="Calibri"/>
                <a:cs typeface="Calibri"/>
                <a:sym typeface="Calibri"/>
              </a:rPr>
              <a:t>URN management system for PSSAs</a:t>
            </a:r>
            <a:endParaRPr i="1" sz="2200">
              <a:solidFill>
                <a:srgbClr val="002060"/>
              </a:solidFill>
              <a:latin typeface="Calibri"/>
              <a:ea typeface="Calibri"/>
              <a:cs typeface="Calibri"/>
              <a:sym typeface="Calibri"/>
            </a:endParaRPr>
          </a:p>
        </p:txBody>
      </p:sp>
      <p:pic>
        <p:nvPicPr>
          <p:cNvPr id="228" name="Google Shape;228;p26"/>
          <p:cNvPicPr preferRelativeResize="0"/>
          <p:nvPr/>
        </p:nvPicPr>
        <p:blipFill rotWithShape="1">
          <a:blip r:embed="rId4">
            <a:alphaModFix/>
          </a:blip>
          <a:srcRect b="0" l="0" r="0" t="0"/>
          <a:stretch/>
        </p:blipFill>
        <p:spPr>
          <a:xfrm>
            <a:off x="9872667" y="81765"/>
            <a:ext cx="2319333" cy="6212100"/>
          </a:xfrm>
          <a:prstGeom prst="rect">
            <a:avLst/>
          </a:prstGeom>
          <a:noFill/>
          <a:ln>
            <a:noFill/>
          </a:ln>
        </p:spPr>
      </p:pic>
      <p:grpSp>
        <p:nvGrpSpPr>
          <p:cNvPr id="229" name="Google Shape;229;p26"/>
          <p:cNvGrpSpPr/>
          <p:nvPr/>
        </p:nvGrpSpPr>
        <p:grpSpPr>
          <a:xfrm>
            <a:off x="9708347" y="5999785"/>
            <a:ext cx="2209400" cy="606640"/>
            <a:chOff x="7236413" y="4370103"/>
            <a:chExt cx="1847736" cy="559012"/>
          </a:xfrm>
        </p:grpSpPr>
        <p:pic>
          <p:nvPicPr>
            <p:cNvPr id="230" name="Google Shape;230;p26"/>
            <p:cNvPicPr preferRelativeResize="0"/>
            <p:nvPr/>
          </p:nvPicPr>
          <p:blipFill rotWithShape="1">
            <a:blip r:embed="rId5">
              <a:alphaModFix/>
            </a:blip>
            <a:srcRect b="159" l="0" r="0" t="169"/>
            <a:stretch/>
          </p:blipFill>
          <p:spPr>
            <a:xfrm>
              <a:off x="7243747" y="4370103"/>
              <a:ext cx="1833069" cy="304666"/>
            </a:xfrm>
            <a:prstGeom prst="rect">
              <a:avLst/>
            </a:prstGeom>
            <a:noFill/>
            <a:ln>
              <a:noFill/>
            </a:ln>
          </p:spPr>
        </p:pic>
        <p:pic>
          <p:nvPicPr>
            <p:cNvPr id="231" name="Google Shape;231;p26"/>
            <p:cNvPicPr preferRelativeResize="0"/>
            <p:nvPr/>
          </p:nvPicPr>
          <p:blipFill rotWithShape="1">
            <a:blip r:embed="rId6">
              <a:alphaModFix/>
            </a:blip>
            <a:srcRect b="0" l="0" r="0" t="0"/>
            <a:stretch/>
          </p:blipFill>
          <p:spPr>
            <a:xfrm>
              <a:off x="7236413" y="4710161"/>
              <a:ext cx="1847736" cy="218954"/>
            </a:xfrm>
            <a:prstGeom prst="rect">
              <a:avLst/>
            </a:prstGeom>
            <a:noFill/>
            <a:ln>
              <a:noFill/>
            </a:ln>
          </p:spPr>
        </p:pic>
      </p:grpSp>
      <p:sp>
        <p:nvSpPr>
          <p:cNvPr id="232" name="Google Shape;232;p26"/>
          <p:cNvSpPr txBox="1"/>
          <p:nvPr/>
        </p:nvSpPr>
        <p:spPr>
          <a:xfrm>
            <a:off x="1" y="838544"/>
            <a:ext cx="9429285" cy="1077218"/>
          </a:xfrm>
          <a:prstGeom prst="rect">
            <a:avLst/>
          </a:prstGeom>
          <a:solidFill>
            <a:srgbClr val="D8D8D8"/>
          </a:solidFill>
          <a:ln>
            <a:noFill/>
          </a:ln>
        </p:spPr>
        <p:txBody>
          <a:bodyPr anchorCtr="0" anchor="t" bIns="45700" lIns="91425" spcFirstLastPara="1" rIns="91425" wrap="square" tIns="45700">
            <a:spAutoFit/>
          </a:bodyPr>
          <a:lstStyle/>
          <a:p>
            <a:pPr indent="-285750" lvl="0" marL="285750" marR="0" rtl="0" algn="just">
              <a:spcBef>
                <a:spcPts val="0"/>
              </a:spcBef>
              <a:spcAft>
                <a:spcPts val="0"/>
              </a:spcAft>
              <a:buClr>
                <a:srgbClr val="002060"/>
              </a:buClr>
              <a:buSzPts val="1600"/>
              <a:buFont typeface="Arial"/>
              <a:buChar char="•"/>
            </a:pPr>
            <a:r>
              <a:rPr lang="en-US" sz="1600">
                <a:solidFill>
                  <a:srgbClr val="002060"/>
                </a:solidFill>
                <a:latin typeface="Calibri"/>
                <a:ea typeface="Calibri"/>
                <a:cs typeface="Calibri"/>
                <a:sym typeface="Calibri"/>
              </a:rPr>
              <a:t>Analysis of the geographical area for internal and external noise pressures and devise tailored mechanisms for customized mitigation solutions. </a:t>
            </a:r>
            <a:endParaRPr/>
          </a:p>
          <a:p>
            <a:pPr indent="-184150" lvl="0" marL="285750" marR="0" rtl="0" algn="just">
              <a:spcBef>
                <a:spcPts val="0"/>
              </a:spcBef>
              <a:spcAft>
                <a:spcPts val="0"/>
              </a:spcAft>
              <a:buClr>
                <a:schemeClr val="dk1"/>
              </a:buClr>
              <a:buSzPts val="1600"/>
              <a:buFont typeface="Arial"/>
              <a:buNone/>
            </a:pPr>
            <a:r>
              <a:t/>
            </a:r>
            <a:endParaRPr sz="1600">
              <a:solidFill>
                <a:srgbClr val="002060"/>
              </a:solidFill>
              <a:latin typeface="Calibri"/>
              <a:ea typeface="Calibri"/>
              <a:cs typeface="Calibri"/>
              <a:sym typeface="Calibri"/>
            </a:endParaRPr>
          </a:p>
          <a:p>
            <a:pPr indent="-285750" lvl="0" marL="285750" marR="0" rtl="0" algn="just">
              <a:spcBef>
                <a:spcPts val="0"/>
              </a:spcBef>
              <a:spcAft>
                <a:spcPts val="0"/>
              </a:spcAft>
              <a:buClr>
                <a:srgbClr val="002060"/>
              </a:buClr>
              <a:buSzPts val="1600"/>
              <a:buFont typeface="Arial"/>
              <a:buChar char="•"/>
            </a:pPr>
            <a:r>
              <a:rPr lang="en-US" sz="1600">
                <a:solidFill>
                  <a:srgbClr val="002060"/>
                </a:solidFill>
                <a:latin typeface="Calibri"/>
                <a:ea typeface="Calibri"/>
                <a:cs typeface="Calibri"/>
                <a:sym typeface="Calibri"/>
              </a:rPr>
              <a:t>Opportunity to apply noise regulations in PSSAs or specific areas with available biodiversity levels.</a:t>
            </a:r>
            <a:endParaRPr b="0" sz="1600" u="none">
              <a:solidFill>
                <a:srgbClr val="002060"/>
              </a:solidFill>
              <a:latin typeface="Calibri"/>
              <a:ea typeface="Calibri"/>
              <a:cs typeface="Calibri"/>
              <a:sym typeface="Calibri"/>
            </a:endParaRPr>
          </a:p>
        </p:txBody>
      </p:sp>
      <p:grpSp>
        <p:nvGrpSpPr>
          <p:cNvPr id="233" name="Google Shape;233;p26"/>
          <p:cNvGrpSpPr/>
          <p:nvPr/>
        </p:nvGrpSpPr>
        <p:grpSpPr>
          <a:xfrm>
            <a:off x="142240" y="2510916"/>
            <a:ext cx="9403897" cy="4201821"/>
            <a:chOff x="1137679" y="2867052"/>
            <a:chExt cx="3918281" cy="3290604"/>
          </a:xfrm>
        </p:grpSpPr>
        <p:grpSp>
          <p:nvGrpSpPr>
            <p:cNvPr id="234" name="Google Shape;234;p26"/>
            <p:cNvGrpSpPr/>
            <p:nvPr/>
          </p:nvGrpSpPr>
          <p:grpSpPr>
            <a:xfrm>
              <a:off x="3071160" y="2867052"/>
              <a:ext cx="1984800" cy="3290381"/>
              <a:chOff x="3068767" y="1883249"/>
              <a:chExt cx="1984800" cy="1968991"/>
            </a:xfrm>
          </p:grpSpPr>
          <p:sp>
            <p:nvSpPr>
              <p:cNvPr id="235" name="Google Shape;235;p26"/>
              <p:cNvSpPr/>
              <p:nvPr/>
            </p:nvSpPr>
            <p:spPr>
              <a:xfrm flipH="1" rot="10800000">
                <a:off x="3068767" y="1883249"/>
                <a:ext cx="1984800" cy="1968991"/>
              </a:xfrm>
              <a:prstGeom prst="round2DiagRect">
                <a:avLst>
                  <a:gd fmla="val 0" name="adj1"/>
                  <a:gd fmla="val 17764" name="adj2"/>
                </a:avLst>
              </a:prstGeom>
              <a:solidFill>
                <a:srgbClr val="1C4587"/>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36" name="Google Shape;236;p26"/>
              <p:cNvSpPr txBox="1"/>
              <p:nvPr/>
            </p:nvSpPr>
            <p:spPr>
              <a:xfrm>
                <a:off x="3097555" y="2037959"/>
                <a:ext cx="1896000" cy="335700"/>
              </a:xfrm>
              <a:prstGeom prst="rect">
                <a:avLst/>
              </a:prstGeom>
              <a:noFill/>
              <a:ln>
                <a:noFill/>
              </a:ln>
            </p:spPr>
            <p:txBody>
              <a:bodyPr anchorCtr="0" anchor="t"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2500"/>
                  <a:buFont typeface="Arial"/>
                  <a:buNone/>
                </a:pPr>
                <a:r>
                  <a:t/>
                </a:r>
                <a:endParaRPr b="0" i="0" sz="2500" u="none" cap="none" strike="noStrike">
                  <a:solidFill>
                    <a:srgbClr val="FFFFFF"/>
                  </a:solidFill>
                  <a:latin typeface="Calibri"/>
                  <a:ea typeface="Calibri"/>
                  <a:cs typeface="Calibri"/>
                  <a:sym typeface="Calibri"/>
                </a:endParaRPr>
              </a:p>
            </p:txBody>
          </p:sp>
          <p:sp>
            <p:nvSpPr>
              <p:cNvPr id="237" name="Google Shape;237;p26"/>
              <p:cNvSpPr txBox="1"/>
              <p:nvPr/>
            </p:nvSpPr>
            <p:spPr>
              <a:xfrm>
                <a:off x="3113165" y="2478521"/>
                <a:ext cx="1896000" cy="949800"/>
              </a:xfrm>
              <a:prstGeom prst="rect">
                <a:avLst/>
              </a:prstGeom>
              <a:noFill/>
              <a:ln>
                <a:noFill/>
              </a:ln>
            </p:spPr>
            <p:txBody>
              <a:bodyPr anchorCtr="0" anchor="t" bIns="91425" lIns="91425" spcFirstLastPara="1" rIns="91425" wrap="square" tIns="91425">
                <a:noAutofit/>
              </a:bodyPr>
              <a:lstStyle/>
              <a:p>
                <a:pPr indent="0" lvl="0" marL="0" marR="0" rtl="0" algn="ctr">
                  <a:lnSpc>
                    <a:spcPct val="115000"/>
                  </a:lnSpc>
                  <a:spcBef>
                    <a:spcPts val="0"/>
                  </a:spcBef>
                  <a:spcAft>
                    <a:spcPts val="1600"/>
                  </a:spcAft>
                  <a:buClr>
                    <a:srgbClr val="000000"/>
                  </a:buClr>
                  <a:buSzPts val="1500"/>
                  <a:buFont typeface="Arial"/>
                  <a:buNone/>
                </a:pPr>
                <a:r>
                  <a:t/>
                </a:r>
                <a:endParaRPr b="0" i="0" sz="1500" u="none" cap="none" strike="noStrike">
                  <a:solidFill>
                    <a:srgbClr val="FFFFFF"/>
                  </a:solidFill>
                  <a:latin typeface="Roboto"/>
                  <a:ea typeface="Roboto"/>
                  <a:cs typeface="Roboto"/>
                  <a:sym typeface="Roboto"/>
                </a:endParaRPr>
              </a:p>
            </p:txBody>
          </p:sp>
        </p:grpSp>
        <p:sp>
          <p:nvSpPr>
            <p:cNvPr id="238" name="Google Shape;238;p26"/>
            <p:cNvSpPr/>
            <p:nvPr/>
          </p:nvSpPr>
          <p:spPr>
            <a:xfrm>
              <a:off x="1137679" y="2867275"/>
              <a:ext cx="1942200" cy="3290381"/>
            </a:xfrm>
            <a:prstGeom prst="round2DiagRect">
              <a:avLst>
                <a:gd fmla="val 0" name="adj1"/>
                <a:gd fmla="val 17764" name="adj2"/>
              </a:avLst>
            </a:prstGeom>
            <a:solidFill>
              <a:srgbClr val="A4C2F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239" name="Google Shape;239;p26"/>
          <p:cNvSpPr txBox="1"/>
          <p:nvPr/>
        </p:nvSpPr>
        <p:spPr>
          <a:xfrm>
            <a:off x="-45008" y="2866768"/>
            <a:ext cx="4661291" cy="769441"/>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n-US" sz="2200">
                <a:solidFill>
                  <a:srgbClr val="1F3864"/>
                </a:solidFill>
                <a:latin typeface="Calibri"/>
                <a:ea typeface="Calibri"/>
                <a:cs typeface="Calibri"/>
                <a:sym typeface="Calibri"/>
              </a:rPr>
              <a:t>Application of ISO 50001 in URN Management system</a:t>
            </a:r>
            <a:endParaRPr/>
          </a:p>
        </p:txBody>
      </p:sp>
      <p:sp>
        <p:nvSpPr>
          <p:cNvPr id="240" name="Google Shape;240;p26"/>
          <p:cNvSpPr txBox="1"/>
          <p:nvPr>
            <p:ph idx="1" type="body"/>
          </p:nvPr>
        </p:nvSpPr>
        <p:spPr>
          <a:xfrm>
            <a:off x="141403" y="3744081"/>
            <a:ext cx="4322498" cy="2830785"/>
          </a:xfrm>
          <a:prstGeom prst="rect">
            <a:avLst/>
          </a:prstGeom>
          <a:noFill/>
          <a:ln>
            <a:noFill/>
          </a:ln>
        </p:spPr>
        <p:txBody>
          <a:bodyPr anchorCtr="0" anchor="ctr" bIns="45700" lIns="91425" spcFirstLastPara="1" rIns="91425" wrap="square" tIns="45700">
            <a:noAutofit/>
          </a:bodyPr>
          <a:lstStyle/>
          <a:p>
            <a:pPr indent="-285750" lvl="0" marL="285750" rtl="0" algn="l">
              <a:lnSpc>
                <a:spcPct val="100000"/>
              </a:lnSpc>
              <a:spcBef>
                <a:spcPts val="1000"/>
              </a:spcBef>
              <a:spcAft>
                <a:spcPts val="0"/>
              </a:spcAft>
              <a:buSzPts val="1800"/>
              <a:buFont typeface="Arial"/>
              <a:buChar char="•"/>
            </a:pPr>
            <a:r>
              <a:rPr lang="en-US" sz="1900">
                <a:solidFill>
                  <a:srgbClr val="002060"/>
                </a:solidFill>
                <a:latin typeface="Calibri"/>
                <a:ea typeface="Calibri"/>
                <a:cs typeface="Calibri"/>
                <a:sym typeface="Calibri"/>
              </a:rPr>
              <a:t>ISO 50001 guides on how to improve the energy performance of an organization/system (ISO, 2018).  </a:t>
            </a:r>
            <a:endParaRPr/>
          </a:p>
          <a:p>
            <a:pPr indent="-171450" lvl="0" marL="285750" rtl="0" algn="l">
              <a:lnSpc>
                <a:spcPct val="100000"/>
              </a:lnSpc>
              <a:spcBef>
                <a:spcPts val="1000"/>
              </a:spcBef>
              <a:spcAft>
                <a:spcPts val="0"/>
              </a:spcAft>
              <a:buSzPts val="1800"/>
              <a:buFont typeface="Arial"/>
              <a:buNone/>
            </a:pPr>
            <a:r>
              <a:t/>
            </a:r>
            <a:endParaRPr sz="1000">
              <a:solidFill>
                <a:srgbClr val="002060"/>
              </a:solidFill>
              <a:latin typeface="Calibri"/>
              <a:ea typeface="Calibri"/>
              <a:cs typeface="Calibri"/>
              <a:sym typeface="Calibri"/>
            </a:endParaRPr>
          </a:p>
          <a:p>
            <a:pPr indent="-285750" lvl="0" marL="285750" rtl="0" algn="l">
              <a:lnSpc>
                <a:spcPct val="100000"/>
              </a:lnSpc>
              <a:spcBef>
                <a:spcPts val="1000"/>
              </a:spcBef>
              <a:spcAft>
                <a:spcPts val="0"/>
              </a:spcAft>
              <a:buSzPts val="1800"/>
              <a:buFont typeface="Arial"/>
              <a:buChar char="•"/>
            </a:pPr>
            <a:r>
              <a:rPr lang="en-US" sz="1900">
                <a:solidFill>
                  <a:srgbClr val="002060"/>
                </a:solidFill>
                <a:latin typeface="Calibri"/>
                <a:ea typeface="Calibri"/>
                <a:cs typeface="Calibri"/>
                <a:sym typeface="Calibri"/>
              </a:rPr>
              <a:t>Requires integration of a Plan-Do-Check-Act (PDCA) cycle into the noise management framework.</a:t>
            </a:r>
            <a:endParaRPr b="0" i="0" sz="1900" u="none" cap="none" strike="noStrike">
              <a:solidFill>
                <a:srgbClr val="002060"/>
              </a:solidFill>
              <a:latin typeface="Calibri"/>
              <a:ea typeface="Calibri"/>
              <a:cs typeface="Calibri"/>
              <a:sym typeface="Calibri"/>
            </a:endParaRPr>
          </a:p>
          <a:p>
            <a:pPr indent="0" lvl="0" marL="139700" rtl="0" algn="just">
              <a:lnSpc>
                <a:spcPct val="100000"/>
              </a:lnSpc>
              <a:spcBef>
                <a:spcPts val="1000"/>
              </a:spcBef>
              <a:spcAft>
                <a:spcPts val="0"/>
              </a:spcAft>
              <a:buClr>
                <a:schemeClr val="dk2"/>
              </a:buClr>
              <a:buSzPts val="1400"/>
              <a:buNone/>
            </a:pPr>
            <a:r>
              <a:t/>
            </a:r>
            <a:endParaRPr i="1" sz="200">
              <a:solidFill>
                <a:srgbClr val="002060"/>
              </a:solidFill>
              <a:latin typeface="Calibri"/>
              <a:ea typeface="Calibri"/>
              <a:cs typeface="Calibri"/>
              <a:sym typeface="Calibri"/>
            </a:endParaRPr>
          </a:p>
        </p:txBody>
      </p:sp>
      <p:sp>
        <p:nvSpPr>
          <p:cNvPr id="241" name="Google Shape;241;p26"/>
          <p:cNvSpPr txBox="1"/>
          <p:nvPr/>
        </p:nvSpPr>
        <p:spPr>
          <a:xfrm>
            <a:off x="4685374" y="2820601"/>
            <a:ext cx="4742606" cy="430887"/>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Clr>
                <a:schemeClr val="lt1"/>
              </a:buClr>
              <a:buSzPts val="2200"/>
              <a:buFont typeface="Calibri"/>
              <a:buNone/>
            </a:pPr>
            <a:r>
              <a:rPr b="1" lang="en-US" sz="2200">
                <a:solidFill>
                  <a:schemeClr val="lt1"/>
                </a:solidFill>
                <a:latin typeface="Calibri"/>
                <a:ea typeface="Calibri"/>
                <a:cs typeface="Calibri"/>
                <a:sym typeface="Calibri"/>
              </a:rPr>
              <a:t>Noise scope</a:t>
            </a:r>
            <a:endParaRPr/>
          </a:p>
        </p:txBody>
      </p:sp>
      <p:sp>
        <p:nvSpPr>
          <p:cNvPr id="242" name="Google Shape;242;p26"/>
          <p:cNvSpPr txBox="1"/>
          <p:nvPr/>
        </p:nvSpPr>
        <p:spPr>
          <a:xfrm>
            <a:off x="4802694" y="3775640"/>
            <a:ext cx="4322498" cy="2830785"/>
          </a:xfrm>
          <a:prstGeom prst="rect">
            <a:avLst/>
          </a:prstGeom>
          <a:noFill/>
          <a:ln>
            <a:noFill/>
          </a:ln>
        </p:spPr>
        <p:txBody>
          <a:bodyPr anchorCtr="0" anchor="ctr" bIns="45700" lIns="91425" spcFirstLastPara="1" rIns="91425" wrap="square" tIns="45700">
            <a:noAutofit/>
          </a:bodyPr>
          <a:lstStyle/>
          <a:p>
            <a:pPr indent="-285750" lvl="0" marL="285750" marR="0" rtl="0" algn="just">
              <a:lnSpc>
                <a:spcPct val="100000"/>
              </a:lnSpc>
              <a:spcBef>
                <a:spcPts val="1000"/>
              </a:spcBef>
              <a:spcAft>
                <a:spcPts val="0"/>
              </a:spcAft>
              <a:buClr>
                <a:schemeClr val="lt1"/>
              </a:buClr>
              <a:buSzPts val="1800"/>
              <a:buFont typeface="Arial"/>
              <a:buChar char="•"/>
            </a:pPr>
            <a:r>
              <a:rPr b="0" i="0" lang="en-US" sz="1900" u="none" cap="none" strike="noStrike">
                <a:solidFill>
                  <a:schemeClr val="lt1"/>
                </a:solidFill>
                <a:latin typeface="Calibri"/>
                <a:ea typeface="Calibri"/>
                <a:cs typeface="Calibri"/>
                <a:sym typeface="Calibri"/>
              </a:rPr>
              <a:t>Numerous sources of URN and marine species within a specified geographic area. </a:t>
            </a:r>
            <a:endParaRPr/>
          </a:p>
          <a:p>
            <a:pPr indent="-228600" lvl="0" marL="457200" marR="0" rtl="0" algn="just">
              <a:lnSpc>
                <a:spcPct val="100000"/>
              </a:lnSpc>
              <a:spcBef>
                <a:spcPts val="1000"/>
              </a:spcBef>
              <a:spcAft>
                <a:spcPts val="0"/>
              </a:spcAft>
              <a:buClr>
                <a:schemeClr val="lt1"/>
              </a:buClr>
              <a:buSzPts val="1800"/>
              <a:buFont typeface="Arial"/>
              <a:buNone/>
            </a:pPr>
            <a:r>
              <a:t/>
            </a:r>
            <a:endParaRPr b="0" i="0" sz="1000" u="none" cap="none" strike="noStrike">
              <a:solidFill>
                <a:schemeClr val="lt1"/>
              </a:solidFill>
              <a:latin typeface="Calibri"/>
              <a:ea typeface="Calibri"/>
              <a:cs typeface="Calibri"/>
              <a:sym typeface="Calibri"/>
            </a:endParaRPr>
          </a:p>
          <a:p>
            <a:pPr indent="-285750" lvl="0" marL="285750" marR="0" rtl="0" algn="just">
              <a:lnSpc>
                <a:spcPct val="100000"/>
              </a:lnSpc>
              <a:spcBef>
                <a:spcPts val="1000"/>
              </a:spcBef>
              <a:spcAft>
                <a:spcPts val="0"/>
              </a:spcAft>
              <a:buClr>
                <a:schemeClr val="lt1"/>
              </a:buClr>
              <a:buSzPts val="1800"/>
              <a:buFont typeface="Arial"/>
              <a:buChar char="•"/>
            </a:pPr>
            <a:r>
              <a:rPr b="0" i="0" lang="en-US" sz="1900" u="none" cap="none" strike="noStrike">
                <a:solidFill>
                  <a:schemeClr val="lt1"/>
                </a:solidFill>
                <a:latin typeface="Calibri"/>
                <a:ea typeface="Calibri"/>
                <a:cs typeface="Calibri"/>
                <a:sym typeface="Calibri"/>
              </a:rPr>
              <a:t>Opportunity to set boundaries of the system in terms of noise sources and habitat species that the system shall protect.</a:t>
            </a:r>
            <a:endParaRPr b="0" i="0" sz="1900" u="none" cap="none" strike="noStrike">
              <a:solidFill>
                <a:schemeClr val="lt1"/>
              </a:solidFill>
              <a:latin typeface="Calibri"/>
              <a:ea typeface="Calibri"/>
              <a:cs typeface="Calibri"/>
              <a:sym typeface="Calibri"/>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7" name="Shape 247"/>
        <p:cNvGrpSpPr/>
        <p:nvPr/>
      </p:nvGrpSpPr>
      <p:grpSpPr>
        <a:xfrm>
          <a:off x="0" y="0"/>
          <a:ext cx="0" cy="0"/>
          <a:chOff x="0" y="0"/>
          <a:chExt cx="0" cy="0"/>
        </a:xfrm>
      </p:grpSpPr>
      <p:pic>
        <p:nvPicPr>
          <p:cNvPr id="248" name="Google Shape;248;p27"/>
          <p:cNvPicPr preferRelativeResize="0"/>
          <p:nvPr/>
        </p:nvPicPr>
        <p:blipFill rotWithShape="1">
          <a:blip r:embed="rId3">
            <a:alphaModFix/>
          </a:blip>
          <a:srcRect b="0" l="0" r="0" t="0"/>
          <a:stretch/>
        </p:blipFill>
        <p:spPr>
          <a:xfrm>
            <a:off x="901609" y="665161"/>
            <a:ext cx="9626775" cy="5598451"/>
          </a:xfrm>
          <a:prstGeom prst="rect">
            <a:avLst/>
          </a:prstGeom>
          <a:noFill/>
          <a:ln>
            <a:noFill/>
          </a:ln>
        </p:spPr>
      </p:pic>
      <p:pic>
        <p:nvPicPr>
          <p:cNvPr id="249" name="Google Shape;249;p27"/>
          <p:cNvPicPr preferRelativeResize="0"/>
          <p:nvPr/>
        </p:nvPicPr>
        <p:blipFill rotWithShape="1">
          <a:blip r:embed="rId4">
            <a:alphaModFix/>
          </a:blip>
          <a:srcRect b="0" l="0" r="0" t="0"/>
          <a:stretch/>
        </p:blipFill>
        <p:spPr>
          <a:xfrm>
            <a:off x="10472331" y="136195"/>
            <a:ext cx="1719669" cy="6212100"/>
          </a:xfrm>
          <a:prstGeom prst="rect">
            <a:avLst/>
          </a:prstGeom>
          <a:noFill/>
          <a:ln>
            <a:noFill/>
          </a:ln>
        </p:spPr>
      </p:pic>
      <p:grpSp>
        <p:nvGrpSpPr>
          <p:cNvPr id="250" name="Google Shape;250;p27"/>
          <p:cNvGrpSpPr/>
          <p:nvPr/>
        </p:nvGrpSpPr>
        <p:grpSpPr>
          <a:xfrm>
            <a:off x="9872667" y="6082975"/>
            <a:ext cx="2045080" cy="577880"/>
            <a:chOff x="7236413" y="4370103"/>
            <a:chExt cx="1847736" cy="559012"/>
          </a:xfrm>
        </p:grpSpPr>
        <p:pic>
          <p:nvPicPr>
            <p:cNvPr id="251" name="Google Shape;251;p27"/>
            <p:cNvPicPr preferRelativeResize="0"/>
            <p:nvPr/>
          </p:nvPicPr>
          <p:blipFill rotWithShape="1">
            <a:blip r:embed="rId5">
              <a:alphaModFix/>
            </a:blip>
            <a:srcRect b="159" l="0" r="0" t="169"/>
            <a:stretch/>
          </p:blipFill>
          <p:spPr>
            <a:xfrm>
              <a:off x="7243747" y="4370103"/>
              <a:ext cx="1833069" cy="304666"/>
            </a:xfrm>
            <a:prstGeom prst="rect">
              <a:avLst/>
            </a:prstGeom>
            <a:noFill/>
            <a:ln>
              <a:noFill/>
            </a:ln>
          </p:spPr>
        </p:pic>
        <p:pic>
          <p:nvPicPr>
            <p:cNvPr id="252" name="Google Shape;252;p27"/>
            <p:cNvPicPr preferRelativeResize="0"/>
            <p:nvPr/>
          </p:nvPicPr>
          <p:blipFill rotWithShape="1">
            <a:blip r:embed="rId6">
              <a:alphaModFix/>
            </a:blip>
            <a:srcRect b="0" l="0" r="0" t="0"/>
            <a:stretch/>
          </p:blipFill>
          <p:spPr>
            <a:xfrm>
              <a:off x="7236413" y="4710161"/>
              <a:ext cx="1847736" cy="218954"/>
            </a:xfrm>
            <a:prstGeom prst="rect">
              <a:avLst/>
            </a:prstGeom>
            <a:noFill/>
            <a:ln>
              <a:noFill/>
            </a:ln>
          </p:spPr>
        </p:pic>
      </p:grpSp>
      <p:sp>
        <p:nvSpPr>
          <p:cNvPr id="253" name="Google Shape;253;p27"/>
          <p:cNvSpPr txBox="1"/>
          <p:nvPr/>
        </p:nvSpPr>
        <p:spPr>
          <a:xfrm>
            <a:off x="0" y="147580"/>
            <a:ext cx="9872667" cy="615583"/>
          </a:xfrm>
          <a:prstGeom prst="rect">
            <a:avLst/>
          </a:prstGeom>
          <a:solidFill>
            <a:srgbClr val="B3C6E7"/>
          </a:solidFill>
          <a:ln>
            <a:noFill/>
          </a:ln>
        </p:spPr>
        <p:txBody>
          <a:bodyPr anchorCtr="0" anchor="ctr" bIns="45700" lIns="91425" spcFirstLastPara="1" rIns="91425" wrap="square" tIns="45700">
            <a:noAutofit/>
          </a:bodyPr>
          <a:lstStyle/>
          <a:p>
            <a:pPr indent="0" lvl="0" marL="0" marR="0" rtl="0" algn="l">
              <a:lnSpc>
                <a:spcPct val="90000"/>
              </a:lnSpc>
              <a:spcBef>
                <a:spcPts val="0"/>
              </a:spcBef>
              <a:spcAft>
                <a:spcPts val="0"/>
              </a:spcAft>
              <a:buClr>
                <a:srgbClr val="262626"/>
              </a:buClr>
              <a:buSzPts val="5400"/>
              <a:buFont typeface="Arial"/>
              <a:buNone/>
            </a:pPr>
            <a:r>
              <a:rPr i="1" lang="en-US" sz="2200">
                <a:solidFill>
                  <a:srgbClr val="002060"/>
                </a:solidFill>
                <a:latin typeface="Calibri"/>
                <a:ea typeface="Calibri"/>
                <a:cs typeface="Calibri"/>
                <a:sym typeface="Calibri"/>
              </a:rPr>
              <a:t>PDCA Cycle for URN framework</a:t>
            </a:r>
            <a:endParaRPr/>
          </a:p>
        </p:txBody>
      </p:sp>
      <p:grpSp>
        <p:nvGrpSpPr>
          <p:cNvPr id="254" name="Google Shape;254;p27"/>
          <p:cNvGrpSpPr/>
          <p:nvPr/>
        </p:nvGrpSpPr>
        <p:grpSpPr>
          <a:xfrm>
            <a:off x="2504143" y="878174"/>
            <a:ext cx="5988344" cy="5968692"/>
            <a:chOff x="2492292" y="1422453"/>
            <a:chExt cx="4408445" cy="4393977"/>
          </a:xfrm>
        </p:grpSpPr>
        <p:sp>
          <p:nvSpPr>
            <p:cNvPr id="255" name="Google Shape;255;p27"/>
            <p:cNvSpPr/>
            <p:nvPr/>
          </p:nvSpPr>
          <p:spPr>
            <a:xfrm>
              <a:off x="3229303" y="2136064"/>
              <a:ext cx="2952328" cy="2952328"/>
            </a:xfrm>
            <a:prstGeom prst="roundRect">
              <a:avLst>
                <a:gd fmla="val 8924" name="adj"/>
              </a:avLst>
            </a:prstGeom>
            <a:gradFill>
              <a:gsLst>
                <a:gs pos="0">
                  <a:srgbClr val="D8D8D8"/>
                </a:gs>
                <a:gs pos="100000">
                  <a:srgbClr val="EAEAEA"/>
                </a:gs>
              </a:gsLst>
              <a:lin ang="5400000" scaled="0"/>
            </a:gradFill>
            <a:ln cap="flat" cmpd="sng" w="15875">
              <a:solidFill>
                <a:schemeClr val="lt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Clr>
                  <a:schemeClr val="dk1"/>
                </a:buClr>
                <a:buSzPts val="2700"/>
                <a:buFont typeface="Calibri"/>
                <a:buNone/>
              </a:pPr>
              <a:r>
                <a:t/>
              </a:r>
              <a:endParaRPr sz="2700">
                <a:solidFill>
                  <a:schemeClr val="lt1"/>
                </a:solidFill>
                <a:latin typeface="Arial"/>
                <a:ea typeface="Arial"/>
                <a:cs typeface="Arial"/>
                <a:sym typeface="Arial"/>
              </a:endParaRPr>
            </a:p>
          </p:txBody>
        </p:sp>
        <p:grpSp>
          <p:nvGrpSpPr>
            <p:cNvPr id="256" name="Google Shape;256;p27"/>
            <p:cNvGrpSpPr/>
            <p:nvPr/>
          </p:nvGrpSpPr>
          <p:grpSpPr>
            <a:xfrm>
              <a:off x="2492292" y="1959224"/>
              <a:ext cx="2213930" cy="2189728"/>
              <a:chOff x="2492292" y="1959224"/>
              <a:chExt cx="2213930" cy="2189728"/>
            </a:xfrm>
          </p:grpSpPr>
          <p:sp>
            <p:nvSpPr>
              <p:cNvPr id="257" name="Google Shape;257;p27"/>
              <p:cNvSpPr/>
              <p:nvPr/>
            </p:nvSpPr>
            <p:spPr>
              <a:xfrm>
                <a:off x="3153941" y="3508648"/>
                <a:ext cx="74524" cy="579711"/>
              </a:xfrm>
              <a:custGeom>
                <a:rect b="b" l="l" r="r" t="t"/>
                <a:pathLst>
                  <a:path extrusionOk="0" h="669722" w="86095">
                    <a:moveTo>
                      <a:pt x="86095" y="0"/>
                    </a:moveTo>
                    <a:lnTo>
                      <a:pt x="86095" y="669722"/>
                    </a:lnTo>
                    <a:cubicBezTo>
                      <a:pt x="37270" y="664431"/>
                      <a:pt x="0" y="622599"/>
                      <a:pt x="0" y="572062"/>
                    </a:cubicBezTo>
                    <a:lnTo>
                      <a:pt x="0" y="97660"/>
                    </a:lnTo>
                    <a:cubicBezTo>
                      <a:pt x="0" y="47123"/>
                      <a:pt x="37270" y="5291"/>
                      <a:pt x="86095" y="0"/>
                    </a:cubicBezTo>
                    <a:close/>
                  </a:path>
                </a:pathLst>
              </a:custGeom>
              <a:gradFill>
                <a:gsLst>
                  <a:gs pos="0">
                    <a:srgbClr val="095880"/>
                  </a:gs>
                  <a:gs pos="100000">
                    <a:srgbClr val="095880"/>
                  </a:gs>
                </a:gsLst>
                <a:lin ang="5400000" scaled="0"/>
              </a:gradFill>
              <a:ln>
                <a:noFill/>
              </a:ln>
            </p:spPr>
            <p:txBody>
              <a:bodyPr anchorCtr="0" anchor="ctr" bIns="45700" lIns="91425" spcFirstLastPara="1" rIns="91425" wrap="square" tIns="45700">
                <a:noAutofit/>
              </a:bodyPr>
              <a:lstStyle/>
              <a:p>
                <a:pPr indent="0" lvl="0" marL="0" marR="0" rtl="0" algn="ctr">
                  <a:spcBef>
                    <a:spcPts val="0"/>
                  </a:spcBef>
                  <a:spcAft>
                    <a:spcPts val="0"/>
                  </a:spcAft>
                  <a:buClr>
                    <a:schemeClr val="dk1"/>
                  </a:buClr>
                  <a:buSzPts val="2700"/>
                  <a:buFont typeface="Calibri"/>
                  <a:buNone/>
                </a:pPr>
                <a:r>
                  <a:t/>
                </a:r>
                <a:endParaRPr sz="2700">
                  <a:solidFill>
                    <a:schemeClr val="lt1"/>
                  </a:solidFill>
                  <a:latin typeface="Arial"/>
                  <a:ea typeface="Arial"/>
                  <a:cs typeface="Arial"/>
                  <a:sym typeface="Arial"/>
                </a:endParaRPr>
              </a:p>
            </p:txBody>
          </p:sp>
          <p:sp>
            <p:nvSpPr>
              <p:cNvPr id="258" name="Google Shape;258;p27"/>
              <p:cNvSpPr/>
              <p:nvPr/>
            </p:nvSpPr>
            <p:spPr>
              <a:xfrm rot="2775881">
                <a:off x="3014447" y="2081590"/>
                <a:ext cx="1169619" cy="1944996"/>
              </a:xfrm>
              <a:custGeom>
                <a:rect b="b" l="l" r="r" t="t"/>
                <a:pathLst>
                  <a:path extrusionOk="0" h="1944996" w="1169619">
                    <a:moveTo>
                      <a:pt x="584810" y="0"/>
                    </a:moveTo>
                    <a:lnTo>
                      <a:pt x="1169619" y="623373"/>
                    </a:lnTo>
                    <a:lnTo>
                      <a:pt x="914933" y="623373"/>
                    </a:lnTo>
                    <a:lnTo>
                      <a:pt x="944110" y="1944996"/>
                    </a:lnTo>
                    <a:lnTo>
                      <a:pt x="280768" y="1310310"/>
                    </a:lnTo>
                    <a:lnTo>
                      <a:pt x="265603" y="623373"/>
                    </a:lnTo>
                    <a:lnTo>
                      <a:pt x="0" y="623373"/>
                    </a:lnTo>
                    <a:close/>
                  </a:path>
                </a:pathLst>
              </a:cu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Clr>
                    <a:schemeClr val="dk1"/>
                  </a:buClr>
                  <a:buSzPts val="2700"/>
                  <a:buFont typeface="Calibri"/>
                  <a:buNone/>
                </a:pPr>
                <a:r>
                  <a:t/>
                </a:r>
                <a:endParaRPr sz="2700">
                  <a:solidFill>
                    <a:schemeClr val="lt1"/>
                  </a:solidFill>
                  <a:latin typeface="Arial"/>
                  <a:ea typeface="Arial"/>
                  <a:cs typeface="Arial"/>
                  <a:sym typeface="Arial"/>
                </a:endParaRPr>
              </a:p>
            </p:txBody>
          </p:sp>
        </p:grpSp>
        <p:grpSp>
          <p:nvGrpSpPr>
            <p:cNvPr id="259" name="Google Shape;259;p27"/>
            <p:cNvGrpSpPr/>
            <p:nvPr/>
          </p:nvGrpSpPr>
          <p:grpSpPr>
            <a:xfrm rot="5400000">
              <a:off x="4139266" y="1434554"/>
              <a:ext cx="2213930" cy="2189728"/>
              <a:chOff x="2526861" y="1959225"/>
              <a:chExt cx="2213930" cy="2189728"/>
            </a:xfrm>
          </p:grpSpPr>
          <p:sp>
            <p:nvSpPr>
              <p:cNvPr id="260" name="Google Shape;260;p27"/>
              <p:cNvSpPr/>
              <p:nvPr/>
            </p:nvSpPr>
            <p:spPr>
              <a:xfrm>
                <a:off x="3179867" y="3508648"/>
                <a:ext cx="74524" cy="579711"/>
              </a:xfrm>
              <a:custGeom>
                <a:rect b="b" l="l" r="r" t="t"/>
                <a:pathLst>
                  <a:path extrusionOk="0" h="669722" w="86095">
                    <a:moveTo>
                      <a:pt x="86095" y="0"/>
                    </a:moveTo>
                    <a:lnTo>
                      <a:pt x="86095" y="669722"/>
                    </a:lnTo>
                    <a:cubicBezTo>
                      <a:pt x="37270" y="664431"/>
                      <a:pt x="0" y="622599"/>
                      <a:pt x="0" y="572062"/>
                    </a:cubicBezTo>
                    <a:lnTo>
                      <a:pt x="0" y="97660"/>
                    </a:lnTo>
                    <a:cubicBezTo>
                      <a:pt x="0" y="47123"/>
                      <a:pt x="37270" y="5291"/>
                      <a:pt x="86095" y="0"/>
                    </a:cubicBezTo>
                    <a:close/>
                  </a:path>
                </a:pathLst>
              </a:custGeom>
              <a:gradFill>
                <a:gsLst>
                  <a:gs pos="0">
                    <a:srgbClr val="2D7C91"/>
                  </a:gs>
                  <a:gs pos="100000">
                    <a:srgbClr val="2D7C91"/>
                  </a:gs>
                </a:gsLst>
                <a:lin ang="5400000" scaled="0"/>
              </a:gradFill>
              <a:ln>
                <a:noFill/>
              </a:ln>
            </p:spPr>
            <p:txBody>
              <a:bodyPr anchorCtr="0" anchor="ctr" bIns="45700" lIns="91425" spcFirstLastPara="1" rIns="91425" wrap="square" tIns="45700">
                <a:noAutofit/>
              </a:bodyPr>
              <a:lstStyle/>
              <a:p>
                <a:pPr indent="0" lvl="0" marL="0" marR="0" rtl="0" algn="ctr">
                  <a:spcBef>
                    <a:spcPts val="0"/>
                  </a:spcBef>
                  <a:spcAft>
                    <a:spcPts val="0"/>
                  </a:spcAft>
                  <a:buClr>
                    <a:schemeClr val="dk1"/>
                  </a:buClr>
                  <a:buSzPts val="2700"/>
                  <a:buFont typeface="Calibri"/>
                  <a:buNone/>
                </a:pPr>
                <a:r>
                  <a:t/>
                </a:r>
                <a:endParaRPr sz="2700">
                  <a:solidFill>
                    <a:schemeClr val="lt1"/>
                  </a:solidFill>
                  <a:latin typeface="Arial"/>
                  <a:ea typeface="Arial"/>
                  <a:cs typeface="Arial"/>
                  <a:sym typeface="Arial"/>
                </a:endParaRPr>
              </a:p>
            </p:txBody>
          </p:sp>
          <p:sp>
            <p:nvSpPr>
              <p:cNvPr id="261" name="Google Shape;261;p27"/>
              <p:cNvSpPr/>
              <p:nvPr/>
            </p:nvSpPr>
            <p:spPr>
              <a:xfrm rot="2775881">
                <a:off x="3049016" y="2081591"/>
                <a:ext cx="1169619" cy="1944996"/>
              </a:xfrm>
              <a:custGeom>
                <a:rect b="b" l="l" r="r" t="t"/>
                <a:pathLst>
                  <a:path extrusionOk="0" h="1944996" w="1169619">
                    <a:moveTo>
                      <a:pt x="584810" y="0"/>
                    </a:moveTo>
                    <a:lnTo>
                      <a:pt x="1169619" y="623373"/>
                    </a:lnTo>
                    <a:lnTo>
                      <a:pt x="914933" y="623373"/>
                    </a:lnTo>
                    <a:lnTo>
                      <a:pt x="944110" y="1944996"/>
                    </a:lnTo>
                    <a:lnTo>
                      <a:pt x="280768" y="1310310"/>
                    </a:lnTo>
                    <a:lnTo>
                      <a:pt x="265603" y="623373"/>
                    </a:lnTo>
                    <a:lnTo>
                      <a:pt x="0" y="623373"/>
                    </a:lnTo>
                    <a:close/>
                  </a:path>
                </a:pathLst>
              </a:custGeom>
              <a:solidFill>
                <a:schemeClr val="accent2"/>
              </a:solidFill>
              <a:ln>
                <a:noFill/>
              </a:ln>
            </p:spPr>
            <p:txBody>
              <a:bodyPr anchorCtr="0" anchor="ctr" bIns="45700" lIns="91425" spcFirstLastPara="1" rIns="91425" wrap="square" tIns="45700">
                <a:noAutofit/>
              </a:bodyPr>
              <a:lstStyle/>
              <a:p>
                <a:pPr indent="0" lvl="0" marL="0" marR="0" rtl="0" algn="ctr">
                  <a:spcBef>
                    <a:spcPts val="0"/>
                  </a:spcBef>
                  <a:spcAft>
                    <a:spcPts val="0"/>
                  </a:spcAft>
                  <a:buClr>
                    <a:schemeClr val="dk1"/>
                  </a:buClr>
                  <a:buSzPts val="2700"/>
                  <a:buFont typeface="Calibri"/>
                  <a:buNone/>
                </a:pPr>
                <a:r>
                  <a:t/>
                </a:r>
                <a:endParaRPr sz="2700">
                  <a:solidFill>
                    <a:schemeClr val="lt1"/>
                  </a:solidFill>
                  <a:latin typeface="Arial"/>
                  <a:ea typeface="Arial"/>
                  <a:cs typeface="Arial"/>
                  <a:sym typeface="Arial"/>
                </a:endParaRPr>
              </a:p>
            </p:txBody>
          </p:sp>
        </p:grpSp>
        <p:grpSp>
          <p:nvGrpSpPr>
            <p:cNvPr id="262" name="Google Shape;262;p27"/>
            <p:cNvGrpSpPr/>
            <p:nvPr/>
          </p:nvGrpSpPr>
          <p:grpSpPr>
            <a:xfrm rot="10800000">
              <a:off x="4686807" y="3114545"/>
              <a:ext cx="2213930" cy="2189728"/>
              <a:chOff x="2526860" y="1959224"/>
              <a:chExt cx="2213930" cy="2189728"/>
            </a:xfrm>
          </p:grpSpPr>
          <p:sp>
            <p:nvSpPr>
              <p:cNvPr id="263" name="Google Shape;263;p27"/>
              <p:cNvSpPr/>
              <p:nvPr/>
            </p:nvSpPr>
            <p:spPr>
              <a:xfrm>
                <a:off x="3179867" y="3508648"/>
                <a:ext cx="74524" cy="579711"/>
              </a:xfrm>
              <a:custGeom>
                <a:rect b="b" l="l" r="r" t="t"/>
                <a:pathLst>
                  <a:path extrusionOk="0" h="669722" w="86095">
                    <a:moveTo>
                      <a:pt x="86095" y="0"/>
                    </a:moveTo>
                    <a:lnTo>
                      <a:pt x="86095" y="669722"/>
                    </a:lnTo>
                    <a:cubicBezTo>
                      <a:pt x="37270" y="664431"/>
                      <a:pt x="0" y="622599"/>
                      <a:pt x="0" y="572062"/>
                    </a:cubicBezTo>
                    <a:lnTo>
                      <a:pt x="0" y="97660"/>
                    </a:lnTo>
                    <a:cubicBezTo>
                      <a:pt x="0" y="47123"/>
                      <a:pt x="37270" y="5291"/>
                      <a:pt x="86095" y="0"/>
                    </a:cubicBezTo>
                    <a:close/>
                  </a:path>
                </a:pathLst>
              </a:custGeom>
              <a:gradFill>
                <a:gsLst>
                  <a:gs pos="0">
                    <a:srgbClr val="2D8974"/>
                  </a:gs>
                  <a:gs pos="100000">
                    <a:srgbClr val="2D8974"/>
                  </a:gs>
                </a:gsLst>
                <a:lin ang="5400000" scaled="0"/>
              </a:gradFill>
              <a:ln>
                <a:noFill/>
              </a:ln>
            </p:spPr>
            <p:txBody>
              <a:bodyPr anchorCtr="0" anchor="ctr" bIns="45700" lIns="91425" spcFirstLastPara="1" rIns="91425" wrap="square" tIns="45700">
                <a:noAutofit/>
              </a:bodyPr>
              <a:lstStyle/>
              <a:p>
                <a:pPr indent="0" lvl="0" marL="0" marR="0" rtl="0" algn="ctr">
                  <a:spcBef>
                    <a:spcPts val="0"/>
                  </a:spcBef>
                  <a:spcAft>
                    <a:spcPts val="0"/>
                  </a:spcAft>
                  <a:buClr>
                    <a:schemeClr val="dk1"/>
                  </a:buClr>
                  <a:buSzPts val="2700"/>
                  <a:buFont typeface="Calibri"/>
                  <a:buNone/>
                </a:pPr>
                <a:r>
                  <a:t/>
                </a:r>
                <a:endParaRPr sz="2700">
                  <a:solidFill>
                    <a:schemeClr val="lt1"/>
                  </a:solidFill>
                  <a:latin typeface="Arial"/>
                  <a:ea typeface="Arial"/>
                  <a:cs typeface="Arial"/>
                  <a:sym typeface="Arial"/>
                </a:endParaRPr>
              </a:p>
            </p:txBody>
          </p:sp>
          <p:sp>
            <p:nvSpPr>
              <p:cNvPr id="264" name="Google Shape;264;p27"/>
              <p:cNvSpPr/>
              <p:nvPr/>
            </p:nvSpPr>
            <p:spPr>
              <a:xfrm rot="2775881">
                <a:off x="3049015" y="2081590"/>
                <a:ext cx="1169619" cy="1944996"/>
              </a:xfrm>
              <a:custGeom>
                <a:rect b="b" l="l" r="r" t="t"/>
                <a:pathLst>
                  <a:path extrusionOk="0" h="1944996" w="1169619">
                    <a:moveTo>
                      <a:pt x="584810" y="0"/>
                    </a:moveTo>
                    <a:lnTo>
                      <a:pt x="1169619" y="623373"/>
                    </a:lnTo>
                    <a:lnTo>
                      <a:pt x="914933" y="623373"/>
                    </a:lnTo>
                    <a:lnTo>
                      <a:pt x="944110" y="1944996"/>
                    </a:lnTo>
                    <a:lnTo>
                      <a:pt x="280768" y="1310310"/>
                    </a:lnTo>
                    <a:lnTo>
                      <a:pt x="265603" y="623373"/>
                    </a:lnTo>
                    <a:lnTo>
                      <a:pt x="0" y="623373"/>
                    </a:lnTo>
                    <a:close/>
                  </a:path>
                </a:pathLst>
              </a:custGeom>
              <a:solidFill>
                <a:schemeClr val="accent3"/>
              </a:solidFill>
              <a:ln>
                <a:noFill/>
              </a:ln>
            </p:spPr>
            <p:txBody>
              <a:bodyPr anchorCtr="0" anchor="ctr" bIns="45700" lIns="91425" spcFirstLastPara="1" rIns="91425" wrap="square" tIns="45700">
                <a:noAutofit/>
              </a:bodyPr>
              <a:lstStyle/>
              <a:p>
                <a:pPr indent="0" lvl="0" marL="0" marR="0" rtl="0" algn="ctr">
                  <a:spcBef>
                    <a:spcPts val="0"/>
                  </a:spcBef>
                  <a:spcAft>
                    <a:spcPts val="0"/>
                  </a:spcAft>
                  <a:buClr>
                    <a:schemeClr val="dk1"/>
                  </a:buClr>
                  <a:buSzPts val="2700"/>
                  <a:buFont typeface="Calibri"/>
                  <a:buNone/>
                </a:pPr>
                <a:r>
                  <a:t/>
                </a:r>
                <a:endParaRPr sz="2700">
                  <a:solidFill>
                    <a:schemeClr val="lt1"/>
                  </a:solidFill>
                  <a:latin typeface="Arial"/>
                  <a:ea typeface="Arial"/>
                  <a:cs typeface="Arial"/>
                  <a:sym typeface="Arial"/>
                </a:endParaRPr>
              </a:p>
            </p:txBody>
          </p:sp>
        </p:grpSp>
        <p:grpSp>
          <p:nvGrpSpPr>
            <p:cNvPr id="265" name="Google Shape;265;p27"/>
            <p:cNvGrpSpPr/>
            <p:nvPr/>
          </p:nvGrpSpPr>
          <p:grpSpPr>
            <a:xfrm rot="-5400000">
              <a:off x="3054970" y="3614601"/>
              <a:ext cx="2213930" cy="2189728"/>
              <a:chOff x="2510459" y="1959224"/>
              <a:chExt cx="2213930" cy="2189728"/>
            </a:xfrm>
          </p:grpSpPr>
          <p:sp>
            <p:nvSpPr>
              <p:cNvPr id="266" name="Google Shape;266;p27"/>
              <p:cNvSpPr/>
              <p:nvPr/>
            </p:nvSpPr>
            <p:spPr>
              <a:xfrm>
                <a:off x="3162583" y="3508648"/>
                <a:ext cx="74524" cy="579711"/>
              </a:xfrm>
              <a:custGeom>
                <a:rect b="b" l="l" r="r" t="t"/>
                <a:pathLst>
                  <a:path extrusionOk="0" h="669722" w="86095">
                    <a:moveTo>
                      <a:pt x="86095" y="0"/>
                    </a:moveTo>
                    <a:lnTo>
                      <a:pt x="86095" y="669722"/>
                    </a:lnTo>
                    <a:cubicBezTo>
                      <a:pt x="37270" y="664431"/>
                      <a:pt x="0" y="622599"/>
                      <a:pt x="0" y="572062"/>
                    </a:cubicBezTo>
                    <a:lnTo>
                      <a:pt x="0" y="97660"/>
                    </a:lnTo>
                    <a:cubicBezTo>
                      <a:pt x="0" y="47123"/>
                      <a:pt x="37270" y="5291"/>
                      <a:pt x="86095" y="0"/>
                    </a:cubicBezTo>
                    <a:close/>
                  </a:path>
                </a:pathLst>
              </a:custGeom>
              <a:gradFill>
                <a:gsLst>
                  <a:gs pos="0">
                    <a:srgbClr val="B54A08"/>
                  </a:gs>
                  <a:gs pos="100000">
                    <a:srgbClr val="84991F"/>
                  </a:gs>
                </a:gsLst>
                <a:lin ang="5400000" scaled="0"/>
              </a:gradFill>
              <a:ln>
                <a:noFill/>
              </a:ln>
            </p:spPr>
            <p:txBody>
              <a:bodyPr anchorCtr="0" anchor="ctr" bIns="45700" lIns="91425" spcFirstLastPara="1" rIns="91425" wrap="square" tIns="45700">
                <a:noAutofit/>
              </a:bodyPr>
              <a:lstStyle/>
              <a:p>
                <a:pPr indent="0" lvl="0" marL="0" marR="0" rtl="0" algn="ctr">
                  <a:spcBef>
                    <a:spcPts val="0"/>
                  </a:spcBef>
                  <a:spcAft>
                    <a:spcPts val="0"/>
                  </a:spcAft>
                  <a:buClr>
                    <a:schemeClr val="dk1"/>
                  </a:buClr>
                  <a:buSzPts val="2700"/>
                  <a:buFont typeface="Calibri"/>
                  <a:buNone/>
                </a:pPr>
                <a:r>
                  <a:t/>
                </a:r>
                <a:endParaRPr sz="2700">
                  <a:solidFill>
                    <a:schemeClr val="lt1"/>
                  </a:solidFill>
                  <a:latin typeface="Arial"/>
                  <a:ea typeface="Arial"/>
                  <a:cs typeface="Arial"/>
                  <a:sym typeface="Arial"/>
                </a:endParaRPr>
              </a:p>
            </p:txBody>
          </p:sp>
          <p:sp>
            <p:nvSpPr>
              <p:cNvPr id="267" name="Google Shape;267;p27"/>
              <p:cNvSpPr/>
              <p:nvPr/>
            </p:nvSpPr>
            <p:spPr>
              <a:xfrm rot="2775881">
                <a:off x="3032614" y="2081590"/>
                <a:ext cx="1169619" cy="1944996"/>
              </a:xfrm>
              <a:custGeom>
                <a:rect b="b" l="l" r="r" t="t"/>
                <a:pathLst>
                  <a:path extrusionOk="0" h="1944996" w="1169619">
                    <a:moveTo>
                      <a:pt x="584810" y="0"/>
                    </a:moveTo>
                    <a:lnTo>
                      <a:pt x="1169619" y="623373"/>
                    </a:lnTo>
                    <a:lnTo>
                      <a:pt x="914933" y="623373"/>
                    </a:lnTo>
                    <a:lnTo>
                      <a:pt x="944110" y="1944996"/>
                    </a:lnTo>
                    <a:lnTo>
                      <a:pt x="280768" y="1310310"/>
                    </a:lnTo>
                    <a:lnTo>
                      <a:pt x="265603" y="623373"/>
                    </a:lnTo>
                    <a:lnTo>
                      <a:pt x="0" y="623373"/>
                    </a:lnTo>
                    <a:close/>
                  </a:path>
                </a:pathLst>
              </a:custGeom>
              <a:solidFill>
                <a:schemeClr val="accent4"/>
              </a:solidFill>
              <a:ln>
                <a:noFill/>
              </a:ln>
            </p:spPr>
            <p:txBody>
              <a:bodyPr anchorCtr="0" anchor="ctr" bIns="45700" lIns="91425" spcFirstLastPara="1" rIns="91425" wrap="square" tIns="45700">
                <a:noAutofit/>
              </a:bodyPr>
              <a:lstStyle/>
              <a:p>
                <a:pPr indent="0" lvl="0" marL="0" marR="0" rtl="0" algn="ctr">
                  <a:spcBef>
                    <a:spcPts val="0"/>
                  </a:spcBef>
                  <a:spcAft>
                    <a:spcPts val="0"/>
                  </a:spcAft>
                  <a:buClr>
                    <a:schemeClr val="dk1"/>
                  </a:buClr>
                  <a:buSzPts val="2700"/>
                  <a:buFont typeface="Calibri"/>
                  <a:buNone/>
                </a:pPr>
                <a:r>
                  <a:t/>
                </a:r>
                <a:endParaRPr sz="2700">
                  <a:solidFill>
                    <a:schemeClr val="lt1"/>
                  </a:solidFill>
                  <a:latin typeface="Arial"/>
                  <a:ea typeface="Arial"/>
                  <a:cs typeface="Arial"/>
                  <a:sym typeface="Arial"/>
                </a:endParaRPr>
              </a:p>
            </p:txBody>
          </p:sp>
        </p:grpSp>
        <p:sp>
          <p:nvSpPr>
            <p:cNvPr id="268" name="Google Shape;268;p27"/>
            <p:cNvSpPr txBox="1"/>
            <p:nvPr/>
          </p:nvSpPr>
          <p:spPr>
            <a:xfrm rot="-2700000">
              <a:off x="3699116" y="2488571"/>
              <a:ext cx="648786" cy="385179"/>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Clr>
                  <a:schemeClr val="lt1"/>
                </a:buClr>
                <a:buSzPts val="2800"/>
                <a:buFont typeface="Arial"/>
                <a:buNone/>
              </a:pPr>
              <a:r>
                <a:rPr b="1" lang="en-US" sz="2800">
                  <a:solidFill>
                    <a:schemeClr val="lt1"/>
                  </a:solidFill>
                  <a:latin typeface="Arial"/>
                  <a:ea typeface="Arial"/>
                  <a:cs typeface="Arial"/>
                  <a:sym typeface="Arial"/>
                </a:rPr>
                <a:t>01</a:t>
              </a:r>
              <a:endParaRPr b="1" sz="2800">
                <a:solidFill>
                  <a:schemeClr val="lt1"/>
                </a:solidFill>
                <a:latin typeface="Arial"/>
                <a:ea typeface="Arial"/>
                <a:cs typeface="Arial"/>
                <a:sym typeface="Arial"/>
              </a:endParaRPr>
            </a:p>
          </p:txBody>
        </p:sp>
        <p:sp>
          <p:nvSpPr>
            <p:cNvPr id="269" name="Google Shape;269;p27"/>
            <p:cNvSpPr txBox="1"/>
            <p:nvPr/>
          </p:nvSpPr>
          <p:spPr>
            <a:xfrm rot="-2700000">
              <a:off x="3022808" y="3045718"/>
              <a:ext cx="1000475" cy="237875"/>
            </a:xfrm>
            <a:prstGeom prst="rect">
              <a:avLst/>
            </a:prstGeom>
            <a:noFill/>
            <a:ln>
              <a:noFill/>
            </a:ln>
          </p:spPr>
          <p:txBody>
            <a:bodyPr anchorCtr="0" anchor="t" bIns="45700" lIns="91425" spcFirstLastPara="1" rIns="91425" wrap="square" tIns="45700">
              <a:spAutoFit/>
            </a:bodyPr>
            <a:lstStyle/>
            <a:p>
              <a:pPr indent="0" lvl="0" marL="0" marR="0" rtl="0" algn="r">
                <a:spcBef>
                  <a:spcPts val="0"/>
                </a:spcBef>
                <a:spcAft>
                  <a:spcPts val="0"/>
                </a:spcAft>
                <a:buClr>
                  <a:schemeClr val="lt1"/>
                </a:buClr>
                <a:buSzPts val="1500"/>
                <a:buFont typeface="Calibri"/>
                <a:buNone/>
              </a:pPr>
              <a:r>
                <a:rPr lang="en-US" sz="1500">
                  <a:solidFill>
                    <a:schemeClr val="lt1"/>
                  </a:solidFill>
                  <a:latin typeface="Calibri"/>
                  <a:ea typeface="Calibri"/>
                  <a:cs typeface="Calibri"/>
                  <a:sym typeface="Calibri"/>
                </a:rPr>
                <a:t>Planning</a:t>
              </a:r>
              <a:r>
                <a:rPr lang="en-US" sz="1300">
                  <a:solidFill>
                    <a:schemeClr val="lt1"/>
                  </a:solidFill>
                  <a:latin typeface="Calibri"/>
                  <a:ea typeface="Calibri"/>
                  <a:cs typeface="Calibri"/>
                  <a:sym typeface="Calibri"/>
                </a:rPr>
                <a:t> Phase</a:t>
              </a:r>
              <a:endParaRPr sz="1300">
                <a:solidFill>
                  <a:schemeClr val="lt1"/>
                </a:solidFill>
                <a:latin typeface="Calibri"/>
                <a:ea typeface="Calibri"/>
                <a:cs typeface="Calibri"/>
                <a:sym typeface="Calibri"/>
              </a:endParaRPr>
            </a:p>
          </p:txBody>
        </p:sp>
        <p:grpSp>
          <p:nvGrpSpPr>
            <p:cNvPr id="270" name="Google Shape;270;p27"/>
            <p:cNvGrpSpPr/>
            <p:nvPr/>
          </p:nvGrpSpPr>
          <p:grpSpPr>
            <a:xfrm rot="5400000">
              <a:off x="4702066" y="1991652"/>
              <a:ext cx="1302111" cy="1311065"/>
              <a:chOff x="3244985" y="2486408"/>
              <a:chExt cx="1302111" cy="1311065"/>
            </a:xfrm>
          </p:grpSpPr>
          <p:sp>
            <p:nvSpPr>
              <p:cNvPr id="271" name="Google Shape;271;p27"/>
              <p:cNvSpPr txBox="1"/>
              <p:nvPr/>
            </p:nvSpPr>
            <p:spPr>
              <a:xfrm rot="-2700000">
                <a:off x="3857142" y="2659380"/>
                <a:ext cx="648786" cy="385179"/>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Clr>
                    <a:schemeClr val="lt1"/>
                  </a:buClr>
                  <a:buSzPts val="2800"/>
                  <a:buFont typeface="Arial"/>
                  <a:buNone/>
                </a:pPr>
                <a:r>
                  <a:rPr b="1" lang="en-US" sz="2800">
                    <a:solidFill>
                      <a:schemeClr val="lt1"/>
                    </a:solidFill>
                    <a:latin typeface="Arial"/>
                    <a:ea typeface="Arial"/>
                    <a:cs typeface="Arial"/>
                    <a:sym typeface="Arial"/>
                  </a:rPr>
                  <a:t>02</a:t>
                </a:r>
                <a:endParaRPr b="1" sz="2800">
                  <a:solidFill>
                    <a:schemeClr val="lt1"/>
                  </a:solidFill>
                  <a:latin typeface="Arial"/>
                  <a:ea typeface="Arial"/>
                  <a:cs typeface="Arial"/>
                  <a:sym typeface="Arial"/>
                </a:endParaRPr>
              </a:p>
            </p:txBody>
          </p:sp>
          <p:sp>
            <p:nvSpPr>
              <p:cNvPr id="272" name="Google Shape;272;p27"/>
              <p:cNvSpPr txBox="1"/>
              <p:nvPr/>
            </p:nvSpPr>
            <p:spPr>
              <a:xfrm rot="-2700000">
                <a:off x="3181141" y="3237261"/>
                <a:ext cx="1010238" cy="237875"/>
              </a:xfrm>
              <a:prstGeom prst="rect">
                <a:avLst/>
              </a:prstGeom>
              <a:noFill/>
              <a:ln>
                <a:noFill/>
              </a:ln>
            </p:spPr>
            <p:txBody>
              <a:bodyPr anchorCtr="0" anchor="t" bIns="45700" lIns="91425" spcFirstLastPara="1" rIns="91425" wrap="square" tIns="45700">
                <a:spAutoFit/>
              </a:bodyPr>
              <a:lstStyle/>
              <a:p>
                <a:pPr indent="0" lvl="0" marL="0" marR="0" rtl="0" algn="r">
                  <a:spcBef>
                    <a:spcPts val="0"/>
                  </a:spcBef>
                  <a:spcAft>
                    <a:spcPts val="0"/>
                  </a:spcAft>
                  <a:buClr>
                    <a:schemeClr val="lt1"/>
                  </a:buClr>
                  <a:buSzPts val="1500"/>
                  <a:buFont typeface="Calibri"/>
                  <a:buNone/>
                </a:pPr>
                <a:r>
                  <a:rPr lang="en-US" sz="1500">
                    <a:solidFill>
                      <a:schemeClr val="lt1"/>
                    </a:solidFill>
                    <a:latin typeface="Calibri"/>
                    <a:ea typeface="Calibri"/>
                    <a:cs typeface="Calibri"/>
                    <a:sym typeface="Calibri"/>
                  </a:rPr>
                  <a:t>Do Phase</a:t>
                </a:r>
                <a:endParaRPr sz="1500">
                  <a:solidFill>
                    <a:schemeClr val="lt1"/>
                  </a:solidFill>
                  <a:latin typeface="Calibri"/>
                  <a:ea typeface="Calibri"/>
                  <a:cs typeface="Calibri"/>
                  <a:sym typeface="Calibri"/>
                </a:endParaRPr>
              </a:p>
            </p:txBody>
          </p:sp>
        </p:grpSp>
        <p:grpSp>
          <p:nvGrpSpPr>
            <p:cNvPr id="273" name="Google Shape;273;p27"/>
            <p:cNvGrpSpPr/>
            <p:nvPr/>
          </p:nvGrpSpPr>
          <p:grpSpPr>
            <a:xfrm>
              <a:off x="5026014" y="3625408"/>
              <a:ext cx="1341640" cy="1333590"/>
              <a:chOff x="5026014" y="3625408"/>
              <a:chExt cx="1341640" cy="1333590"/>
            </a:xfrm>
          </p:grpSpPr>
          <p:sp>
            <p:nvSpPr>
              <p:cNvPr id="274" name="Google Shape;274;p27"/>
              <p:cNvSpPr txBox="1"/>
              <p:nvPr/>
            </p:nvSpPr>
            <p:spPr>
              <a:xfrm rot="-2700000">
                <a:off x="5067183" y="4400847"/>
                <a:ext cx="648786" cy="385179"/>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Clr>
                    <a:schemeClr val="lt1"/>
                  </a:buClr>
                  <a:buSzPts val="2800"/>
                  <a:buFont typeface="Arial"/>
                  <a:buNone/>
                </a:pPr>
                <a:r>
                  <a:rPr b="1" lang="en-US" sz="2800">
                    <a:solidFill>
                      <a:schemeClr val="lt1"/>
                    </a:solidFill>
                    <a:latin typeface="Arial"/>
                    <a:ea typeface="Arial"/>
                    <a:cs typeface="Arial"/>
                    <a:sym typeface="Arial"/>
                  </a:rPr>
                  <a:t>03</a:t>
                </a:r>
                <a:endParaRPr b="1" sz="2800">
                  <a:solidFill>
                    <a:schemeClr val="lt1"/>
                  </a:solidFill>
                  <a:latin typeface="Arial"/>
                  <a:ea typeface="Arial"/>
                  <a:cs typeface="Arial"/>
                  <a:sym typeface="Arial"/>
                </a:endParaRPr>
              </a:p>
            </p:txBody>
          </p:sp>
          <p:sp>
            <p:nvSpPr>
              <p:cNvPr id="275" name="Google Shape;275;p27"/>
              <p:cNvSpPr txBox="1"/>
              <p:nvPr/>
            </p:nvSpPr>
            <p:spPr>
              <a:xfrm rot="-2700000">
                <a:off x="5382256" y="3914130"/>
                <a:ext cx="985547" cy="407807"/>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Clr>
                    <a:schemeClr val="lt1"/>
                  </a:buClr>
                  <a:buSzPts val="1500"/>
                  <a:buFont typeface="Calibri"/>
                  <a:buNone/>
                </a:pPr>
                <a:r>
                  <a:rPr lang="en-US" sz="1500">
                    <a:solidFill>
                      <a:schemeClr val="lt1"/>
                    </a:solidFill>
                    <a:latin typeface="Calibri"/>
                    <a:ea typeface="Calibri"/>
                    <a:cs typeface="Calibri"/>
                    <a:sym typeface="Calibri"/>
                  </a:rPr>
                  <a:t>Check Mechanism</a:t>
                </a:r>
                <a:endParaRPr sz="1500">
                  <a:solidFill>
                    <a:schemeClr val="lt1"/>
                  </a:solidFill>
                  <a:latin typeface="Calibri"/>
                  <a:ea typeface="Calibri"/>
                  <a:cs typeface="Calibri"/>
                  <a:sym typeface="Calibri"/>
                </a:endParaRPr>
              </a:p>
            </p:txBody>
          </p:sp>
        </p:grpSp>
        <p:grpSp>
          <p:nvGrpSpPr>
            <p:cNvPr id="276" name="Google Shape;276;p27"/>
            <p:cNvGrpSpPr/>
            <p:nvPr/>
          </p:nvGrpSpPr>
          <p:grpSpPr>
            <a:xfrm rot="5400000">
              <a:off x="3418007" y="3967669"/>
              <a:ext cx="1274379" cy="1266326"/>
              <a:chOff x="5076378" y="3710446"/>
              <a:chExt cx="1274379" cy="1266326"/>
            </a:xfrm>
          </p:grpSpPr>
          <p:sp>
            <p:nvSpPr>
              <p:cNvPr id="277" name="Google Shape;277;p27"/>
              <p:cNvSpPr txBox="1"/>
              <p:nvPr/>
            </p:nvSpPr>
            <p:spPr>
              <a:xfrm rot="-2700000">
                <a:off x="5117547" y="4418621"/>
                <a:ext cx="648786" cy="385179"/>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Clr>
                    <a:schemeClr val="lt1"/>
                  </a:buClr>
                  <a:buSzPts val="2800"/>
                  <a:buFont typeface="Arial"/>
                  <a:buNone/>
                </a:pPr>
                <a:r>
                  <a:rPr b="1" lang="en-US" sz="2800">
                    <a:solidFill>
                      <a:schemeClr val="lt1"/>
                    </a:solidFill>
                    <a:latin typeface="Arial"/>
                    <a:ea typeface="Arial"/>
                    <a:cs typeface="Arial"/>
                    <a:sym typeface="Arial"/>
                  </a:rPr>
                  <a:t>04</a:t>
                </a:r>
                <a:endParaRPr b="1" sz="2800">
                  <a:solidFill>
                    <a:schemeClr val="lt1"/>
                  </a:solidFill>
                  <a:latin typeface="Arial"/>
                  <a:ea typeface="Arial"/>
                  <a:cs typeface="Arial"/>
                  <a:sym typeface="Arial"/>
                </a:endParaRPr>
              </a:p>
            </p:txBody>
          </p:sp>
          <p:sp>
            <p:nvSpPr>
              <p:cNvPr id="278" name="Google Shape;278;p27"/>
              <p:cNvSpPr txBox="1"/>
              <p:nvPr/>
            </p:nvSpPr>
            <p:spPr>
              <a:xfrm rot="-2700000">
                <a:off x="5434106" y="4020464"/>
                <a:ext cx="975393" cy="237875"/>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Clr>
                    <a:schemeClr val="lt1"/>
                  </a:buClr>
                  <a:buSzPts val="1500"/>
                  <a:buFont typeface="Calibri"/>
                  <a:buNone/>
                </a:pPr>
                <a:r>
                  <a:rPr lang="en-US" sz="1500">
                    <a:solidFill>
                      <a:schemeClr val="lt1"/>
                    </a:solidFill>
                    <a:latin typeface="Calibri"/>
                    <a:ea typeface="Calibri"/>
                    <a:cs typeface="Calibri"/>
                    <a:sym typeface="Calibri"/>
                  </a:rPr>
                  <a:t>Act stage</a:t>
                </a:r>
                <a:endParaRPr sz="1500">
                  <a:solidFill>
                    <a:schemeClr val="lt1"/>
                  </a:solidFill>
                  <a:latin typeface="Calibri"/>
                  <a:ea typeface="Calibri"/>
                  <a:cs typeface="Calibri"/>
                  <a:sym typeface="Calibri"/>
                </a:endParaRPr>
              </a:p>
            </p:txBody>
          </p:sp>
        </p:grpSp>
      </p:grpSp>
      <p:grpSp>
        <p:nvGrpSpPr>
          <p:cNvPr id="279" name="Google Shape;279;p27"/>
          <p:cNvGrpSpPr/>
          <p:nvPr/>
        </p:nvGrpSpPr>
        <p:grpSpPr>
          <a:xfrm>
            <a:off x="7906033" y="2086715"/>
            <a:ext cx="2395755" cy="1353355"/>
            <a:chOff x="7824192" y="2275034"/>
            <a:chExt cx="2149574" cy="1353355"/>
          </a:xfrm>
        </p:grpSpPr>
        <p:sp>
          <p:nvSpPr>
            <p:cNvPr id="280" name="Google Shape;280;p27"/>
            <p:cNvSpPr txBox="1"/>
            <p:nvPr/>
          </p:nvSpPr>
          <p:spPr>
            <a:xfrm>
              <a:off x="7829279" y="2275034"/>
              <a:ext cx="2144487" cy="369291"/>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Clr>
                  <a:srgbClr val="002060"/>
                </a:buClr>
                <a:buSzPts val="1800"/>
                <a:buFont typeface="Calibri"/>
                <a:buNone/>
              </a:pPr>
              <a:r>
                <a:rPr b="1" lang="en-US" sz="1800">
                  <a:solidFill>
                    <a:srgbClr val="002060"/>
                  </a:solidFill>
                  <a:latin typeface="Calibri"/>
                  <a:ea typeface="Calibri"/>
                  <a:cs typeface="Calibri"/>
                  <a:sym typeface="Calibri"/>
                </a:rPr>
                <a:t>Do</a:t>
              </a:r>
              <a:endParaRPr b="1" sz="1800">
                <a:solidFill>
                  <a:srgbClr val="002060"/>
                </a:solidFill>
                <a:latin typeface="Calibri"/>
                <a:ea typeface="Calibri"/>
                <a:cs typeface="Calibri"/>
                <a:sym typeface="Calibri"/>
              </a:endParaRPr>
            </a:p>
          </p:txBody>
        </p:sp>
        <p:sp>
          <p:nvSpPr>
            <p:cNvPr id="281" name="Google Shape;281;p27"/>
            <p:cNvSpPr txBox="1"/>
            <p:nvPr/>
          </p:nvSpPr>
          <p:spPr>
            <a:xfrm>
              <a:off x="7824192" y="2551211"/>
              <a:ext cx="2149574" cy="1077178"/>
            </a:xfrm>
            <a:prstGeom prst="rect">
              <a:avLst/>
            </a:prstGeom>
            <a:noFill/>
            <a:ln>
              <a:noFill/>
            </a:ln>
          </p:spPr>
          <p:txBody>
            <a:bodyPr anchorCtr="0" anchor="t" bIns="45700" lIns="91425" spcFirstLastPara="1" rIns="91425" wrap="square" tIns="45700">
              <a:spAutoFit/>
            </a:bodyPr>
            <a:lstStyle/>
            <a:p>
              <a:pPr indent="0" lvl="0" marL="0" marR="0" rtl="0" algn="just">
                <a:spcBef>
                  <a:spcPts val="0"/>
                </a:spcBef>
                <a:spcAft>
                  <a:spcPts val="0"/>
                </a:spcAft>
                <a:buClr>
                  <a:srgbClr val="002060"/>
                </a:buClr>
                <a:buSzPts val="1600"/>
                <a:buFont typeface="Calibri"/>
                <a:buNone/>
              </a:pPr>
              <a:r>
                <a:rPr lang="en-US" sz="1600">
                  <a:solidFill>
                    <a:srgbClr val="002060"/>
                  </a:solidFill>
                  <a:latin typeface="Calibri"/>
                  <a:ea typeface="Calibri"/>
                  <a:cs typeface="Calibri"/>
                  <a:sym typeface="Calibri"/>
                </a:rPr>
                <a:t>Designing of area and specie specific action plan and its implementation Schedules is at this stage</a:t>
              </a:r>
              <a:endParaRPr sz="1600">
                <a:solidFill>
                  <a:srgbClr val="002060"/>
                </a:solidFill>
                <a:latin typeface="Calibri"/>
                <a:ea typeface="Calibri"/>
                <a:cs typeface="Calibri"/>
                <a:sym typeface="Calibri"/>
              </a:endParaRPr>
            </a:p>
          </p:txBody>
        </p:sp>
      </p:grpSp>
      <p:grpSp>
        <p:nvGrpSpPr>
          <p:cNvPr id="282" name="Google Shape;282;p27"/>
          <p:cNvGrpSpPr/>
          <p:nvPr/>
        </p:nvGrpSpPr>
        <p:grpSpPr>
          <a:xfrm>
            <a:off x="7858600" y="4105755"/>
            <a:ext cx="2657687" cy="1909907"/>
            <a:chOff x="7794451" y="3538949"/>
            <a:chExt cx="2150292" cy="1909907"/>
          </a:xfrm>
        </p:grpSpPr>
        <p:sp>
          <p:nvSpPr>
            <p:cNvPr id="283" name="Google Shape;283;p27"/>
            <p:cNvSpPr txBox="1"/>
            <p:nvPr/>
          </p:nvSpPr>
          <p:spPr>
            <a:xfrm>
              <a:off x="7794451" y="3538949"/>
              <a:ext cx="2144487" cy="369291"/>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Clr>
                  <a:srgbClr val="002060"/>
                </a:buClr>
                <a:buSzPts val="1800"/>
                <a:buFont typeface="Calibri"/>
                <a:buNone/>
              </a:pPr>
              <a:r>
                <a:rPr b="1" lang="en-US" sz="1800">
                  <a:solidFill>
                    <a:srgbClr val="002060"/>
                  </a:solidFill>
                  <a:latin typeface="Calibri"/>
                  <a:ea typeface="Calibri"/>
                  <a:cs typeface="Calibri"/>
                  <a:sym typeface="Calibri"/>
                </a:rPr>
                <a:t>Check</a:t>
              </a:r>
              <a:endParaRPr b="1" sz="1800">
                <a:solidFill>
                  <a:srgbClr val="002060"/>
                </a:solidFill>
                <a:latin typeface="Calibri"/>
                <a:ea typeface="Calibri"/>
                <a:cs typeface="Calibri"/>
                <a:sym typeface="Calibri"/>
              </a:endParaRPr>
            </a:p>
          </p:txBody>
        </p:sp>
        <p:sp>
          <p:nvSpPr>
            <p:cNvPr id="284" name="Google Shape;284;p27"/>
            <p:cNvSpPr txBox="1"/>
            <p:nvPr/>
          </p:nvSpPr>
          <p:spPr>
            <a:xfrm>
              <a:off x="7795169" y="3879236"/>
              <a:ext cx="2149574" cy="1569620"/>
            </a:xfrm>
            <a:prstGeom prst="rect">
              <a:avLst/>
            </a:prstGeom>
            <a:noFill/>
            <a:ln>
              <a:noFill/>
            </a:ln>
          </p:spPr>
          <p:txBody>
            <a:bodyPr anchorCtr="0" anchor="t" bIns="45700" lIns="91425" spcFirstLastPara="1" rIns="91425" wrap="square" tIns="45700">
              <a:spAutoFit/>
            </a:bodyPr>
            <a:lstStyle/>
            <a:p>
              <a:pPr indent="0" lvl="0" marL="0" marR="0" rtl="0" algn="just">
                <a:spcBef>
                  <a:spcPts val="0"/>
                </a:spcBef>
                <a:spcAft>
                  <a:spcPts val="0"/>
                </a:spcAft>
                <a:buClr>
                  <a:srgbClr val="002060"/>
                </a:buClr>
                <a:buSzPts val="1600"/>
                <a:buFont typeface="Calibri"/>
                <a:buNone/>
              </a:pPr>
              <a:r>
                <a:rPr lang="en-US" sz="1600">
                  <a:solidFill>
                    <a:srgbClr val="002060"/>
                  </a:solidFill>
                  <a:latin typeface="Calibri"/>
                  <a:ea typeface="Calibri"/>
                  <a:cs typeface="Calibri"/>
                  <a:sym typeface="Calibri"/>
                </a:rPr>
                <a:t>Requires developing a robust noise monitoring mechanism in the PSSA and incorporate it with behavior context of existing marine species for effective monitoring.</a:t>
              </a:r>
              <a:endParaRPr sz="1600">
                <a:solidFill>
                  <a:srgbClr val="002060"/>
                </a:solidFill>
                <a:latin typeface="Calibri"/>
                <a:ea typeface="Calibri"/>
                <a:cs typeface="Calibri"/>
                <a:sym typeface="Calibri"/>
              </a:endParaRPr>
            </a:p>
          </p:txBody>
        </p:sp>
      </p:grpSp>
      <p:grpSp>
        <p:nvGrpSpPr>
          <p:cNvPr id="285" name="Google Shape;285;p27"/>
          <p:cNvGrpSpPr/>
          <p:nvPr/>
        </p:nvGrpSpPr>
        <p:grpSpPr>
          <a:xfrm>
            <a:off x="721128" y="2011657"/>
            <a:ext cx="2633756" cy="1187684"/>
            <a:chOff x="2146226" y="2275033"/>
            <a:chExt cx="2149574" cy="903007"/>
          </a:xfrm>
        </p:grpSpPr>
        <p:sp>
          <p:nvSpPr>
            <p:cNvPr id="286" name="Google Shape;286;p27"/>
            <p:cNvSpPr txBox="1"/>
            <p:nvPr/>
          </p:nvSpPr>
          <p:spPr>
            <a:xfrm>
              <a:off x="2146226" y="2275033"/>
              <a:ext cx="2149574" cy="280775"/>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Clr>
                  <a:srgbClr val="002060"/>
                </a:buClr>
                <a:buSzPts val="1800"/>
                <a:buFont typeface="Calibri"/>
                <a:buNone/>
              </a:pPr>
              <a:r>
                <a:rPr b="1" lang="en-US" sz="1800">
                  <a:solidFill>
                    <a:srgbClr val="002060"/>
                  </a:solidFill>
                  <a:latin typeface="Calibri"/>
                  <a:ea typeface="Calibri"/>
                  <a:cs typeface="Calibri"/>
                  <a:sym typeface="Calibri"/>
                </a:rPr>
                <a:t>Plan</a:t>
              </a:r>
              <a:endParaRPr b="1" sz="1800">
                <a:solidFill>
                  <a:srgbClr val="002060"/>
                </a:solidFill>
                <a:latin typeface="Calibri"/>
                <a:ea typeface="Calibri"/>
                <a:cs typeface="Calibri"/>
                <a:sym typeface="Calibri"/>
              </a:endParaRPr>
            </a:p>
          </p:txBody>
        </p:sp>
        <p:sp>
          <p:nvSpPr>
            <p:cNvPr id="287" name="Google Shape;287;p27"/>
            <p:cNvSpPr txBox="1"/>
            <p:nvPr/>
          </p:nvSpPr>
          <p:spPr>
            <a:xfrm>
              <a:off x="2146226" y="2546256"/>
              <a:ext cx="2149574" cy="631784"/>
            </a:xfrm>
            <a:prstGeom prst="rect">
              <a:avLst/>
            </a:prstGeom>
            <a:noFill/>
            <a:ln>
              <a:noFill/>
            </a:ln>
          </p:spPr>
          <p:txBody>
            <a:bodyPr anchorCtr="0" anchor="t" bIns="45700" lIns="91425" spcFirstLastPara="1" rIns="91425" wrap="square" tIns="45700">
              <a:spAutoFit/>
            </a:bodyPr>
            <a:lstStyle/>
            <a:p>
              <a:pPr indent="0" lvl="0" marL="0" marR="0" rtl="0" algn="just">
                <a:spcBef>
                  <a:spcPts val="0"/>
                </a:spcBef>
                <a:spcAft>
                  <a:spcPts val="0"/>
                </a:spcAft>
                <a:buClr>
                  <a:srgbClr val="002060"/>
                </a:buClr>
                <a:buSzPts val="1600"/>
                <a:buFont typeface="Calibri"/>
                <a:buNone/>
              </a:pPr>
              <a:r>
                <a:rPr lang="en-US" sz="1600">
                  <a:solidFill>
                    <a:srgbClr val="002060"/>
                  </a:solidFill>
                  <a:latin typeface="Calibri"/>
                  <a:ea typeface="Calibri"/>
                  <a:cs typeface="Calibri"/>
                  <a:sym typeface="Calibri"/>
                </a:rPr>
                <a:t>It involves setting URN policy, reviewing the URN, setting objectives and targets.</a:t>
              </a:r>
              <a:endParaRPr sz="1600">
                <a:solidFill>
                  <a:srgbClr val="002060"/>
                </a:solidFill>
                <a:latin typeface="Calibri"/>
                <a:ea typeface="Calibri"/>
                <a:cs typeface="Calibri"/>
                <a:sym typeface="Calibri"/>
              </a:endParaRPr>
            </a:p>
          </p:txBody>
        </p:sp>
      </p:grpSp>
      <p:grpSp>
        <p:nvGrpSpPr>
          <p:cNvPr id="288" name="Google Shape;288;p27"/>
          <p:cNvGrpSpPr/>
          <p:nvPr/>
        </p:nvGrpSpPr>
        <p:grpSpPr>
          <a:xfrm>
            <a:off x="721128" y="4316051"/>
            <a:ext cx="2689853" cy="1594621"/>
            <a:chOff x="2146226" y="3953240"/>
            <a:chExt cx="2149574" cy="1594621"/>
          </a:xfrm>
        </p:grpSpPr>
        <p:sp>
          <p:nvSpPr>
            <p:cNvPr id="289" name="Google Shape;289;p27"/>
            <p:cNvSpPr txBox="1"/>
            <p:nvPr/>
          </p:nvSpPr>
          <p:spPr>
            <a:xfrm>
              <a:off x="2146226" y="3953240"/>
              <a:ext cx="2149574" cy="369291"/>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Clr>
                  <a:srgbClr val="002060"/>
                </a:buClr>
                <a:buSzPts val="1800"/>
                <a:buFont typeface="Calibri"/>
                <a:buNone/>
              </a:pPr>
              <a:r>
                <a:rPr b="1" lang="en-US" sz="1800">
                  <a:solidFill>
                    <a:srgbClr val="002060"/>
                  </a:solidFill>
                  <a:latin typeface="Calibri"/>
                  <a:ea typeface="Calibri"/>
                  <a:cs typeface="Calibri"/>
                  <a:sym typeface="Calibri"/>
                </a:rPr>
                <a:t>Act</a:t>
              </a:r>
              <a:endParaRPr b="1" sz="1800">
                <a:solidFill>
                  <a:srgbClr val="002060"/>
                </a:solidFill>
                <a:latin typeface="Calibri"/>
                <a:ea typeface="Calibri"/>
                <a:cs typeface="Calibri"/>
                <a:sym typeface="Calibri"/>
              </a:endParaRPr>
            </a:p>
          </p:txBody>
        </p:sp>
        <p:sp>
          <p:nvSpPr>
            <p:cNvPr id="290" name="Google Shape;290;p27"/>
            <p:cNvSpPr txBox="1"/>
            <p:nvPr/>
          </p:nvSpPr>
          <p:spPr>
            <a:xfrm>
              <a:off x="2146226" y="4224462"/>
              <a:ext cx="2149574" cy="1323399"/>
            </a:xfrm>
            <a:prstGeom prst="rect">
              <a:avLst/>
            </a:prstGeom>
            <a:noFill/>
            <a:ln>
              <a:noFill/>
            </a:ln>
          </p:spPr>
          <p:txBody>
            <a:bodyPr anchorCtr="0" anchor="t" bIns="45700" lIns="91425" spcFirstLastPara="1" rIns="91425" wrap="square" tIns="45700">
              <a:spAutoFit/>
            </a:bodyPr>
            <a:lstStyle/>
            <a:p>
              <a:pPr indent="0" lvl="0" marL="0" marR="0" rtl="0" algn="just">
                <a:spcBef>
                  <a:spcPts val="0"/>
                </a:spcBef>
                <a:spcAft>
                  <a:spcPts val="0"/>
                </a:spcAft>
                <a:buNone/>
              </a:pPr>
              <a:r>
                <a:rPr lang="en-US" sz="1600">
                  <a:solidFill>
                    <a:srgbClr val="002060"/>
                  </a:solidFill>
                  <a:latin typeface="Calibri"/>
                  <a:ea typeface="Calibri"/>
                  <a:cs typeface="Calibri"/>
                  <a:sym typeface="Calibri"/>
                </a:rPr>
                <a:t>Lastly, the review of the plan or stage system is done at this to ensure consistency of the measures with the system objectives.</a:t>
              </a:r>
              <a:endParaRPr sz="1600">
                <a:solidFill>
                  <a:srgbClr val="002060"/>
                </a:solidFill>
                <a:latin typeface="Calibri"/>
                <a:ea typeface="Calibri"/>
                <a:cs typeface="Calibri"/>
                <a:sym typeface="Calibri"/>
              </a:endParaRPr>
            </a:p>
          </p:txBody>
        </p:sp>
      </p:grpSp>
      <p:grpSp>
        <p:nvGrpSpPr>
          <p:cNvPr id="291" name="Google Shape;291;p27"/>
          <p:cNvGrpSpPr/>
          <p:nvPr/>
        </p:nvGrpSpPr>
        <p:grpSpPr>
          <a:xfrm>
            <a:off x="4626626" y="3285455"/>
            <a:ext cx="1505967" cy="574283"/>
            <a:chOff x="5341081" y="3605810"/>
            <a:chExt cx="1505967" cy="574283"/>
          </a:xfrm>
        </p:grpSpPr>
        <p:sp>
          <p:nvSpPr>
            <p:cNvPr id="292" name="Google Shape;292;p27"/>
            <p:cNvSpPr txBox="1"/>
            <p:nvPr/>
          </p:nvSpPr>
          <p:spPr>
            <a:xfrm>
              <a:off x="5341081" y="3605810"/>
              <a:ext cx="1505967" cy="338514"/>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Clr>
                  <a:srgbClr val="002060"/>
                </a:buClr>
                <a:buSzPts val="1600"/>
                <a:buFont typeface="Calibri"/>
                <a:buNone/>
              </a:pPr>
              <a:r>
                <a:rPr b="1" lang="en-US" sz="1600">
                  <a:solidFill>
                    <a:srgbClr val="002060"/>
                  </a:solidFill>
                  <a:latin typeface="Calibri"/>
                  <a:ea typeface="Calibri"/>
                  <a:cs typeface="Calibri"/>
                  <a:sym typeface="Calibri"/>
                </a:rPr>
                <a:t>ISO 50001</a:t>
              </a:r>
              <a:endParaRPr b="1" sz="1600">
                <a:solidFill>
                  <a:srgbClr val="002060"/>
                </a:solidFill>
                <a:latin typeface="Calibri"/>
                <a:ea typeface="Calibri"/>
                <a:cs typeface="Calibri"/>
                <a:sym typeface="Calibri"/>
              </a:endParaRPr>
            </a:p>
          </p:txBody>
        </p:sp>
        <p:sp>
          <p:nvSpPr>
            <p:cNvPr id="293" name="Google Shape;293;p27"/>
            <p:cNvSpPr txBox="1"/>
            <p:nvPr/>
          </p:nvSpPr>
          <p:spPr>
            <a:xfrm>
              <a:off x="5341081" y="3841579"/>
              <a:ext cx="1505967" cy="338514"/>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Clr>
                  <a:srgbClr val="002060"/>
                </a:buClr>
                <a:buSzPts val="1600"/>
                <a:buFont typeface="Calibri"/>
                <a:buNone/>
              </a:pPr>
              <a:r>
                <a:rPr b="1" lang="en-US" sz="1600">
                  <a:solidFill>
                    <a:srgbClr val="002060"/>
                  </a:solidFill>
                  <a:latin typeface="Calibri"/>
                  <a:ea typeface="Calibri"/>
                  <a:cs typeface="Calibri"/>
                  <a:sym typeface="Calibri"/>
                </a:rPr>
                <a:t>Requirement</a:t>
              </a:r>
              <a:endParaRPr b="1" sz="1600">
                <a:solidFill>
                  <a:srgbClr val="002060"/>
                </a:solidFill>
                <a:latin typeface="Calibri"/>
                <a:ea typeface="Calibri"/>
                <a:cs typeface="Calibri"/>
                <a:sym typeface="Calibri"/>
              </a:endParaRPr>
            </a:p>
          </p:txBody>
        </p:sp>
      </p:gr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98" name="Shape 298"/>
        <p:cNvGrpSpPr/>
        <p:nvPr/>
      </p:nvGrpSpPr>
      <p:grpSpPr>
        <a:xfrm>
          <a:off x="0" y="0"/>
          <a:ext cx="0" cy="0"/>
          <a:chOff x="0" y="0"/>
          <a:chExt cx="0" cy="0"/>
        </a:xfrm>
      </p:grpSpPr>
      <p:pic>
        <p:nvPicPr>
          <p:cNvPr id="299" name="Google Shape;299;p28"/>
          <p:cNvPicPr preferRelativeResize="0"/>
          <p:nvPr/>
        </p:nvPicPr>
        <p:blipFill rotWithShape="1">
          <a:blip r:embed="rId3">
            <a:alphaModFix/>
          </a:blip>
          <a:srcRect b="0" l="0" r="0" t="0"/>
          <a:stretch/>
        </p:blipFill>
        <p:spPr>
          <a:xfrm>
            <a:off x="933623" y="890736"/>
            <a:ext cx="9626775" cy="5598451"/>
          </a:xfrm>
          <a:prstGeom prst="rect">
            <a:avLst/>
          </a:prstGeom>
          <a:noFill/>
          <a:ln>
            <a:noFill/>
          </a:ln>
        </p:spPr>
      </p:pic>
      <p:grpSp>
        <p:nvGrpSpPr>
          <p:cNvPr id="300" name="Google Shape;300;p28"/>
          <p:cNvGrpSpPr/>
          <p:nvPr/>
        </p:nvGrpSpPr>
        <p:grpSpPr>
          <a:xfrm>
            <a:off x="9708347" y="6282821"/>
            <a:ext cx="2209400" cy="606640"/>
            <a:chOff x="7236413" y="4370103"/>
            <a:chExt cx="1847736" cy="559012"/>
          </a:xfrm>
        </p:grpSpPr>
        <p:pic>
          <p:nvPicPr>
            <p:cNvPr id="301" name="Google Shape;301;p28"/>
            <p:cNvPicPr preferRelativeResize="0"/>
            <p:nvPr/>
          </p:nvPicPr>
          <p:blipFill rotWithShape="1">
            <a:blip r:embed="rId4">
              <a:alphaModFix/>
            </a:blip>
            <a:srcRect b="159" l="0" r="0" t="169"/>
            <a:stretch/>
          </p:blipFill>
          <p:spPr>
            <a:xfrm>
              <a:off x="7243747" y="4370103"/>
              <a:ext cx="1833069" cy="304666"/>
            </a:xfrm>
            <a:prstGeom prst="rect">
              <a:avLst/>
            </a:prstGeom>
            <a:noFill/>
            <a:ln>
              <a:noFill/>
            </a:ln>
          </p:spPr>
        </p:pic>
        <p:pic>
          <p:nvPicPr>
            <p:cNvPr id="302" name="Google Shape;302;p28"/>
            <p:cNvPicPr preferRelativeResize="0"/>
            <p:nvPr/>
          </p:nvPicPr>
          <p:blipFill rotWithShape="1">
            <a:blip r:embed="rId5">
              <a:alphaModFix/>
            </a:blip>
            <a:srcRect b="0" l="0" r="0" t="0"/>
            <a:stretch/>
          </p:blipFill>
          <p:spPr>
            <a:xfrm>
              <a:off x="7236413" y="4710161"/>
              <a:ext cx="1847736" cy="218954"/>
            </a:xfrm>
            <a:prstGeom prst="rect">
              <a:avLst/>
            </a:prstGeom>
            <a:noFill/>
            <a:ln>
              <a:noFill/>
            </a:ln>
          </p:spPr>
        </p:pic>
      </p:grpSp>
      <p:pic>
        <p:nvPicPr>
          <p:cNvPr id="303" name="Google Shape;303;p28"/>
          <p:cNvPicPr preferRelativeResize="0"/>
          <p:nvPr/>
        </p:nvPicPr>
        <p:blipFill rotWithShape="1">
          <a:blip r:embed="rId6">
            <a:alphaModFix/>
          </a:blip>
          <a:srcRect b="0" l="0" r="0" t="0"/>
          <a:stretch/>
        </p:blipFill>
        <p:spPr>
          <a:xfrm>
            <a:off x="60748" y="4360000"/>
            <a:ext cx="3944707" cy="2497999"/>
          </a:xfrm>
          <a:prstGeom prst="rect">
            <a:avLst/>
          </a:prstGeom>
          <a:noFill/>
          <a:ln>
            <a:noFill/>
          </a:ln>
        </p:spPr>
      </p:pic>
      <p:sp>
        <p:nvSpPr>
          <p:cNvPr id="304" name="Google Shape;304;p28"/>
          <p:cNvSpPr txBox="1"/>
          <p:nvPr>
            <p:ph idx="1" type="body"/>
          </p:nvPr>
        </p:nvSpPr>
        <p:spPr>
          <a:xfrm>
            <a:off x="343613" y="1252657"/>
            <a:ext cx="3360174" cy="3100336"/>
          </a:xfrm>
          <a:prstGeom prst="rect">
            <a:avLst/>
          </a:prstGeom>
          <a:noFill/>
          <a:ln>
            <a:noFill/>
          </a:ln>
        </p:spPr>
        <p:txBody>
          <a:bodyPr anchorCtr="0" anchor="t" bIns="45700" lIns="91425" spcFirstLastPara="1" rIns="91425" wrap="square" tIns="45700">
            <a:normAutofit fontScale="92500" lnSpcReduction="20000"/>
          </a:bodyPr>
          <a:lstStyle/>
          <a:p>
            <a:pPr indent="0" lvl="0" marL="0" rtl="0" algn="just">
              <a:lnSpc>
                <a:spcPct val="90000"/>
              </a:lnSpc>
              <a:spcBef>
                <a:spcPts val="0"/>
              </a:spcBef>
              <a:spcAft>
                <a:spcPts val="0"/>
              </a:spcAft>
              <a:buClr>
                <a:schemeClr val="dk1"/>
              </a:buClr>
              <a:buSzPct val="100000"/>
              <a:buNone/>
            </a:pPr>
            <a:r>
              <a:t/>
            </a:r>
            <a:endParaRPr sz="1600">
              <a:solidFill>
                <a:schemeClr val="dk1"/>
              </a:solidFill>
              <a:latin typeface="Times New Roman"/>
              <a:ea typeface="Times New Roman"/>
              <a:cs typeface="Times New Roman"/>
              <a:sym typeface="Times New Roman"/>
            </a:endParaRPr>
          </a:p>
          <a:p>
            <a:pPr indent="-228600" lvl="0" marL="228600" rtl="0" algn="l">
              <a:lnSpc>
                <a:spcPct val="90000"/>
              </a:lnSpc>
              <a:spcBef>
                <a:spcPts val="1000"/>
              </a:spcBef>
              <a:spcAft>
                <a:spcPts val="0"/>
              </a:spcAft>
              <a:buClr>
                <a:srgbClr val="002060"/>
              </a:buClr>
              <a:buSzPct val="100000"/>
              <a:buChar char="•"/>
            </a:pPr>
            <a:r>
              <a:rPr lang="en-US" sz="1800">
                <a:solidFill>
                  <a:srgbClr val="002060"/>
                </a:solidFill>
              </a:rPr>
              <a:t>Adopted at MEPC80 in 2023 by Spain, Italy, France, and Monaco. </a:t>
            </a:r>
            <a:endParaRPr sz="1800">
              <a:solidFill>
                <a:srgbClr val="002060"/>
              </a:solidFill>
            </a:endParaRPr>
          </a:p>
          <a:p>
            <a:pPr indent="-228600" lvl="0" marL="228600" rtl="0" algn="l">
              <a:lnSpc>
                <a:spcPct val="90000"/>
              </a:lnSpc>
              <a:spcBef>
                <a:spcPts val="1000"/>
              </a:spcBef>
              <a:spcAft>
                <a:spcPts val="0"/>
              </a:spcAft>
              <a:buClr>
                <a:srgbClr val="002060"/>
              </a:buClr>
              <a:buSzPct val="100000"/>
              <a:buChar char="•"/>
            </a:pPr>
            <a:r>
              <a:rPr lang="en-US" sz="1800">
                <a:solidFill>
                  <a:srgbClr val="002060"/>
                </a:solidFill>
              </a:rPr>
              <a:t>Habitat for 21 marine mammal species, 750 fish species, 5 sea turtle species, and more than 360 breeding bird species.</a:t>
            </a:r>
            <a:endParaRPr/>
          </a:p>
          <a:p>
            <a:pPr indent="-228600" lvl="0" marL="228600" rtl="0" algn="l">
              <a:lnSpc>
                <a:spcPct val="90000"/>
              </a:lnSpc>
              <a:spcBef>
                <a:spcPts val="1000"/>
              </a:spcBef>
              <a:spcAft>
                <a:spcPts val="0"/>
              </a:spcAft>
              <a:buClr>
                <a:srgbClr val="002060"/>
              </a:buClr>
              <a:buSzPct val="100000"/>
              <a:buChar char="•"/>
            </a:pPr>
            <a:r>
              <a:rPr b="0" i="0" lang="en-US" sz="1800" u="none" cap="none" strike="noStrike">
                <a:solidFill>
                  <a:srgbClr val="002060"/>
                </a:solidFill>
              </a:rPr>
              <a:t>8 cetaceans are frequently present in the area which include; whales (sperm, Cuvier’s beaked, fin and long-finned pilot whales), dolphins (common, Risso’s, bottlenose and striped dolphins) (IMO, 2024). </a:t>
            </a:r>
            <a:endParaRPr/>
          </a:p>
          <a:p>
            <a:pPr indent="0" lvl="0" marL="0" rtl="0" algn="just">
              <a:lnSpc>
                <a:spcPct val="90000"/>
              </a:lnSpc>
              <a:spcBef>
                <a:spcPts val="1000"/>
              </a:spcBef>
              <a:spcAft>
                <a:spcPts val="0"/>
              </a:spcAft>
              <a:buClr>
                <a:schemeClr val="dk1"/>
              </a:buClr>
              <a:buSzPct val="100000"/>
              <a:buNone/>
            </a:pPr>
            <a:r>
              <a:t/>
            </a:r>
            <a:endParaRPr sz="1600">
              <a:solidFill>
                <a:schemeClr val="dk1"/>
              </a:solidFill>
            </a:endParaRPr>
          </a:p>
          <a:p>
            <a:pPr indent="-64135" lvl="0" marL="228600" rtl="0" algn="l">
              <a:lnSpc>
                <a:spcPct val="90000"/>
              </a:lnSpc>
              <a:spcBef>
                <a:spcPts val="1000"/>
              </a:spcBef>
              <a:spcAft>
                <a:spcPts val="0"/>
              </a:spcAft>
              <a:buClr>
                <a:schemeClr val="dk1"/>
              </a:buClr>
              <a:buSzPct val="100000"/>
              <a:buNone/>
            </a:pPr>
            <a:r>
              <a:t/>
            </a:r>
            <a:endParaRPr>
              <a:solidFill>
                <a:schemeClr val="accent1"/>
              </a:solidFill>
            </a:endParaRPr>
          </a:p>
        </p:txBody>
      </p:sp>
      <p:sp>
        <p:nvSpPr>
          <p:cNvPr id="305" name="Google Shape;305;p28"/>
          <p:cNvSpPr txBox="1"/>
          <p:nvPr>
            <p:ph idx="2" type="body"/>
          </p:nvPr>
        </p:nvSpPr>
        <p:spPr>
          <a:xfrm>
            <a:off x="4415913" y="1475822"/>
            <a:ext cx="3360174" cy="1684910"/>
          </a:xfrm>
          <a:prstGeom prst="rect">
            <a:avLst/>
          </a:prstGeom>
          <a:noFill/>
          <a:ln>
            <a:noFill/>
          </a:ln>
        </p:spPr>
        <p:txBody>
          <a:bodyPr anchorCtr="0" anchor="t" bIns="45700" lIns="91425" spcFirstLastPara="1" rIns="91425" wrap="square" tIns="45700">
            <a:normAutofit fontScale="92500" lnSpcReduction="20000"/>
          </a:bodyPr>
          <a:lstStyle/>
          <a:p>
            <a:pPr indent="-228600" lvl="0" marL="228600" rtl="0" algn="l">
              <a:lnSpc>
                <a:spcPct val="90000"/>
              </a:lnSpc>
              <a:spcBef>
                <a:spcPts val="0"/>
              </a:spcBef>
              <a:spcAft>
                <a:spcPts val="0"/>
              </a:spcAft>
              <a:buClr>
                <a:srgbClr val="002060"/>
              </a:buClr>
              <a:buSzPct val="100000"/>
              <a:buChar char="•"/>
            </a:pPr>
            <a:r>
              <a:rPr lang="en-US" sz="1800">
                <a:solidFill>
                  <a:srgbClr val="002060"/>
                </a:solidFill>
              </a:rPr>
              <a:t>Vessel traffic has been on the rise in the area due to the geographical location of major shipping lines and major Ports in Europe including Barcelona, Marseille, Genoa and Valencia.</a:t>
            </a:r>
            <a:endParaRPr sz="1800">
              <a:solidFill>
                <a:srgbClr val="002060"/>
              </a:solidFill>
            </a:endParaRPr>
          </a:p>
          <a:p>
            <a:pPr indent="-64135" lvl="0" marL="228600" rtl="0" algn="l">
              <a:lnSpc>
                <a:spcPct val="90000"/>
              </a:lnSpc>
              <a:spcBef>
                <a:spcPts val="1000"/>
              </a:spcBef>
              <a:spcAft>
                <a:spcPts val="0"/>
              </a:spcAft>
              <a:buClr>
                <a:schemeClr val="dk1"/>
              </a:buClr>
              <a:buSzPct val="100000"/>
              <a:buNone/>
            </a:pPr>
            <a:r>
              <a:t/>
            </a:r>
            <a:endParaRPr sz="2800">
              <a:solidFill>
                <a:srgbClr val="101010"/>
              </a:solidFill>
              <a:latin typeface="Times New Roman"/>
              <a:ea typeface="Times New Roman"/>
              <a:cs typeface="Times New Roman"/>
              <a:sym typeface="Times New Roman"/>
            </a:endParaRPr>
          </a:p>
          <a:p>
            <a:pPr indent="-64135" lvl="0" marL="228600" rtl="0" algn="l">
              <a:lnSpc>
                <a:spcPct val="90000"/>
              </a:lnSpc>
              <a:spcBef>
                <a:spcPts val="1000"/>
              </a:spcBef>
              <a:spcAft>
                <a:spcPts val="0"/>
              </a:spcAft>
              <a:buClr>
                <a:schemeClr val="dk1"/>
              </a:buClr>
              <a:buSzPct val="100000"/>
              <a:buNone/>
            </a:pPr>
            <a:r>
              <a:t/>
            </a:r>
            <a:endParaRPr sz="2800"/>
          </a:p>
          <a:p>
            <a:pPr indent="-64135" lvl="0" marL="228600" rtl="0" algn="l">
              <a:lnSpc>
                <a:spcPct val="90000"/>
              </a:lnSpc>
              <a:spcBef>
                <a:spcPts val="1000"/>
              </a:spcBef>
              <a:spcAft>
                <a:spcPts val="0"/>
              </a:spcAft>
              <a:buClr>
                <a:schemeClr val="dk1"/>
              </a:buClr>
              <a:buSzPct val="100000"/>
              <a:buNone/>
            </a:pPr>
            <a:r>
              <a:t/>
            </a:r>
            <a:endParaRPr/>
          </a:p>
        </p:txBody>
      </p:sp>
      <p:sp>
        <p:nvSpPr>
          <p:cNvPr id="306" name="Google Shape;306;p28"/>
          <p:cNvSpPr txBox="1"/>
          <p:nvPr/>
        </p:nvSpPr>
        <p:spPr>
          <a:xfrm>
            <a:off x="343614" y="974244"/>
            <a:ext cx="3360173" cy="369332"/>
          </a:xfrm>
          <a:prstGeom prst="rect">
            <a:avLst/>
          </a:prstGeom>
          <a:solidFill>
            <a:srgbClr val="D8D8D8"/>
          </a:solid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n-US" sz="1800">
                <a:solidFill>
                  <a:srgbClr val="002060"/>
                </a:solidFill>
                <a:latin typeface="Calibri"/>
                <a:ea typeface="Calibri"/>
                <a:cs typeface="Calibri"/>
                <a:sym typeface="Calibri"/>
              </a:rPr>
              <a:t>Introduction</a:t>
            </a:r>
            <a:endParaRPr/>
          </a:p>
        </p:txBody>
      </p:sp>
      <p:pic>
        <p:nvPicPr>
          <p:cNvPr id="307" name="Google Shape;307;p28"/>
          <p:cNvPicPr preferRelativeResize="0"/>
          <p:nvPr/>
        </p:nvPicPr>
        <p:blipFill rotWithShape="1">
          <a:blip r:embed="rId7">
            <a:alphaModFix/>
          </a:blip>
          <a:srcRect b="0" l="0" r="0" t="0"/>
          <a:stretch/>
        </p:blipFill>
        <p:spPr>
          <a:xfrm>
            <a:off x="4032653" y="3072533"/>
            <a:ext cx="4288094" cy="2497998"/>
          </a:xfrm>
          <a:prstGeom prst="rect">
            <a:avLst/>
          </a:prstGeom>
          <a:noFill/>
          <a:ln>
            <a:noFill/>
          </a:ln>
        </p:spPr>
      </p:pic>
      <p:sp>
        <p:nvSpPr>
          <p:cNvPr id="308" name="Google Shape;308;p28"/>
          <p:cNvSpPr txBox="1"/>
          <p:nvPr/>
        </p:nvSpPr>
        <p:spPr>
          <a:xfrm>
            <a:off x="4415913" y="978917"/>
            <a:ext cx="3360174" cy="369332"/>
          </a:xfrm>
          <a:prstGeom prst="rect">
            <a:avLst/>
          </a:prstGeom>
          <a:solidFill>
            <a:srgbClr val="D8D8D8"/>
          </a:solid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n-US" sz="1800">
                <a:solidFill>
                  <a:srgbClr val="002060"/>
                </a:solidFill>
                <a:latin typeface="Calibri"/>
                <a:ea typeface="Calibri"/>
                <a:cs typeface="Calibri"/>
                <a:sym typeface="Calibri"/>
              </a:rPr>
              <a:t>Noise threat</a:t>
            </a:r>
            <a:endParaRPr/>
          </a:p>
        </p:txBody>
      </p:sp>
      <p:sp>
        <p:nvSpPr>
          <p:cNvPr id="309" name="Google Shape;309;p28"/>
          <p:cNvSpPr txBox="1"/>
          <p:nvPr/>
        </p:nvSpPr>
        <p:spPr>
          <a:xfrm>
            <a:off x="8587592" y="974243"/>
            <a:ext cx="2987513" cy="374005"/>
          </a:xfrm>
          <a:prstGeom prst="rect">
            <a:avLst/>
          </a:prstGeom>
          <a:solidFill>
            <a:srgbClr val="D8D8D8"/>
          </a:solid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n-US" sz="1800">
                <a:solidFill>
                  <a:srgbClr val="002060"/>
                </a:solidFill>
                <a:latin typeface="Calibri"/>
                <a:ea typeface="Calibri"/>
                <a:cs typeface="Calibri"/>
                <a:sym typeface="Calibri"/>
              </a:rPr>
              <a:t>Noise system scope</a:t>
            </a:r>
            <a:endParaRPr/>
          </a:p>
        </p:txBody>
      </p:sp>
      <p:sp>
        <p:nvSpPr>
          <p:cNvPr id="310" name="Google Shape;310;p28"/>
          <p:cNvSpPr txBox="1"/>
          <p:nvPr/>
        </p:nvSpPr>
        <p:spPr>
          <a:xfrm>
            <a:off x="8587591" y="1467084"/>
            <a:ext cx="2987513" cy="2790508"/>
          </a:xfrm>
          <a:prstGeom prst="rect">
            <a:avLst/>
          </a:prstGeom>
          <a:noFill/>
          <a:ln>
            <a:noFill/>
          </a:ln>
        </p:spPr>
        <p:txBody>
          <a:bodyPr anchorCtr="0" anchor="t" bIns="45700" lIns="91425" spcFirstLastPara="1" rIns="91425" wrap="square" tIns="45700">
            <a:spAutoFit/>
          </a:bodyPr>
          <a:lstStyle/>
          <a:p>
            <a:pPr indent="-285750" lvl="0" marL="400050" marR="0" rtl="0" algn="l">
              <a:lnSpc>
                <a:spcPct val="90000"/>
              </a:lnSpc>
              <a:spcBef>
                <a:spcPts val="0"/>
              </a:spcBef>
              <a:spcAft>
                <a:spcPts val="0"/>
              </a:spcAft>
              <a:buClr>
                <a:srgbClr val="002060"/>
              </a:buClr>
              <a:buSzPts val="1800"/>
              <a:buFont typeface="Arial"/>
              <a:buChar char="•"/>
            </a:pPr>
            <a:r>
              <a:rPr b="0" i="0" lang="en-US" sz="1700" u="none" cap="none" strike="noStrike">
                <a:solidFill>
                  <a:srgbClr val="002060"/>
                </a:solidFill>
                <a:latin typeface="Calibri"/>
                <a:ea typeface="Calibri"/>
                <a:cs typeface="Calibri"/>
                <a:sym typeface="Calibri"/>
              </a:rPr>
              <a:t>The noise plan covers noise from commercial ships </a:t>
            </a:r>
            <a:endParaRPr b="0" i="0" sz="1700" u="none" cap="none" strike="noStrike">
              <a:solidFill>
                <a:srgbClr val="002060"/>
              </a:solidFill>
              <a:latin typeface="Calibri"/>
              <a:ea typeface="Calibri"/>
              <a:cs typeface="Calibri"/>
              <a:sym typeface="Calibri"/>
            </a:endParaRPr>
          </a:p>
          <a:p>
            <a:pPr indent="-285750" lvl="0" marL="400050" marR="0" rtl="0" algn="l">
              <a:lnSpc>
                <a:spcPct val="90000"/>
              </a:lnSpc>
              <a:spcBef>
                <a:spcPts val="1000"/>
              </a:spcBef>
              <a:spcAft>
                <a:spcPts val="0"/>
              </a:spcAft>
              <a:buClr>
                <a:srgbClr val="002060"/>
              </a:buClr>
              <a:buSzPts val="1800"/>
              <a:buFont typeface="Arial"/>
              <a:buChar char="•"/>
            </a:pPr>
            <a:r>
              <a:rPr b="0" i="0" lang="en-US" sz="1700" u="none" cap="none" strike="noStrike">
                <a:solidFill>
                  <a:srgbClr val="002060"/>
                </a:solidFill>
                <a:latin typeface="Calibri"/>
                <a:ea typeface="Calibri"/>
                <a:cs typeface="Calibri"/>
                <a:sym typeface="Calibri"/>
              </a:rPr>
              <a:t>The system focused on Fin whales because they are endangered in the region according to IUCN red list</a:t>
            </a:r>
            <a:r>
              <a:rPr lang="en-US" sz="1700">
                <a:solidFill>
                  <a:srgbClr val="002060"/>
                </a:solidFill>
                <a:latin typeface="Calibri"/>
                <a:ea typeface="Calibri"/>
                <a:cs typeface="Calibri"/>
                <a:sym typeface="Calibri"/>
              </a:rPr>
              <a:t> </a:t>
            </a:r>
            <a:r>
              <a:rPr b="0" i="0" lang="en-US" sz="1700" u="none" cap="none" strike="noStrike">
                <a:solidFill>
                  <a:srgbClr val="002060"/>
                </a:solidFill>
                <a:latin typeface="Calibri"/>
                <a:ea typeface="Calibri"/>
                <a:cs typeface="Calibri"/>
                <a:sym typeface="Calibri"/>
              </a:rPr>
              <a:t>and most sensitive species to noise (Castellote et al., 2012).</a:t>
            </a:r>
            <a:endParaRPr/>
          </a:p>
          <a:p>
            <a:pPr indent="0" lvl="0" marL="0" marR="0" rtl="0" algn="l">
              <a:spcBef>
                <a:spcPts val="0"/>
              </a:spcBef>
              <a:spcAft>
                <a:spcPts val="0"/>
              </a:spcAft>
              <a:buNone/>
            </a:pPr>
            <a:r>
              <a:t/>
            </a:r>
            <a:endParaRPr sz="1400">
              <a:solidFill>
                <a:schemeClr val="dk1"/>
              </a:solidFill>
              <a:latin typeface="Calibri"/>
              <a:ea typeface="Calibri"/>
              <a:cs typeface="Calibri"/>
              <a:sym typeface="Calibri"/>
            </a:endParaRPr>
          </a:p>
        </p:txBody>
      </p:sp>
      <p:sp>
        <p:nvSpPr>
          <p:cNvPr id="311" name="Google Shape;311;p28"/>
          <p:cNvSpPr/>
          <p:nvPr/>
        </p:nvSpPr>
        <p:spPr>
          <a:xfrm>
            <a:off x="8649613" y="4142918"/>
            <a:ext cx="2925491" cy="1740839"/>
          </a:xfrm>
          <a:prstGeom prst="rect">
            <a:avLst/>
          </a:prstGeom>
          <a:blipFill rotWithShape="1">
            <a:blip r:embed="rId8">
              <a:alphaModFix/>
            </a:blip>
            <a:stretch>
              <a:fillRect b="0" l="-32998" r="-32998" t="0"/>
            </a:stretch>
          </a:blipFill>
          <a:ln cap="flat" cmpd="sng" w="12700">
            <a:solidFill>
              <a:schemeClr val="lt1"/>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2" name="Google Shape;312;p28"/>
          <p:cNvSpPr txBox="1"/>
          <p:nvPr/>
        </p:nvSpPr>
        <p:spPr>
          <a:xfrm>
            <a:off x="0" y="147580"/>
            <a:ext cx="9872667" cy="615583"/>
          </a:xfrm>
          <a:prstGeom prst="rect">
            <a:avLst/>
          </a:prstGeom>
          <a:solidFill>
            <a:srgbClr val="B3C6E7"/>
          </a:solidFill>
          <a:ln>
            <a:noFill/>
          </a:ln>
        </p:spPr>
        <p:txBody>
          <a:bodyPr anchorCtr="0" anchor="ctr" bIns="45700" lIns="91425" spcFirstLastPara="1" rIns="91425" wrap="square" tIns="45700">
            <a:noAutofit/>
          </a:bodyPr>
          <a:lstStyle/>
          <a:p>
            <a:pPr indent="0" lvl="0" marL="0" marR="0" rtl="0" algn="l">
              <a:lnSpc>
                <a:spcPct val="90000"/>
              </a:lnSpc>
              <a:spcBef>
                <a:spcPts val="0"/>
              </a:spcBef>
              <a:spcAft>
                <a:spcPts val="0"/>
              </a:spcAft>
              <a:buClr>
                <a:srgbClr val="262626"/>
              </a:buClr>
              <a:buSzPts val="5400"/>
              <a:buFont typeface="Arial"/>
              <a:buNone/>
            </a:pPr>
            <a:r>
              <a:rPr i="1" lang="en-US" sz="2200">
                <a:solidFill>
                  <a:srgbClr val="002060"/>
                </a:solidFill>
                <a:latin typeface="Calibri"/>
                <a:ea typeface="Calibri"/>
                <a:cs typeface="Calibri"/>
                <a:sym typeface="Calibri"/>
              </a:rPr>
              <a:t>Application of the URN framework for North Western Mediterranean PSSA</a:t>
            </a:r>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16" name="Shape 316"/>
        <p:cNvGrpSpPr/>
        <p:nvPr/>
      </p:nvGrpSpPr>
      <p:grpSpPr>
        <a:xfrm>
          <a:off x="0" y="0"/>
          <a:ext cx="0" cy="0"/>
          <a:chOff x="0" y="0"/>
          <a:chExt cx="0" cy="0"/>
        </a:xfrm>
      </p:grpSpPr>
      <p:sp>
        <p:nvSpPr>
          <p:cNvPr id="317" name="Google Shape;317;p29"/>
          <p:cNvSpPr txBox="1"/>
          <p:nvPr/>
        </p:nvSpPr>
        <p:spPr>
          <a:xfrm>
            <a:off x="10996" y="114230"/>
            <a:ext cx="9487781" cy="582454"/>
          </a:xfrm>
          <a:prstGeom prst="rect">
            <a:avLst/>
          </a:prstGeom>
          <a:solidFill>
            <a:srgbClr val="C9DAF8"/>
          </a:solidFill>
          <a:ln>
            <a:noFill/>
          </a:ln>
        </p:spPr>
        <p:txBody>
          <a:bodyPr anchorCtr="0" anchor="t" bIns="162525" lIns="162525" spcFirstLastPara="1" rIns="162525" wrap="square" tIns="162525">
            <a:noAutofit/>
          </a:bodyPr>
          <a:lstStyle/>
          <a:p>
            <a:pPr indent="0" lvl="0" marL="0" marR="0" rtl="0" algn="l">
              <a:spcBef>
                <a:spcPts val="0"/>
              </a:spcBef>
              <a:spcAft>
                <a:spcPts val="0"/>
              </a:spcAft>
              <a:buNone/>
            </a:pPr>
            <a:r>
              <a:rPr i="1" lang="en-US" sz="2200">
                <a:solidFill>
                  <a:srgbClr val="002060"/>
                </a:solidFill>
                <a:latin typeface="Calibri"/>
                <a:ea typeface="Calibri"/>
                <a:cs typeface="Calibri"/>
                <a:sym typeface="Calibri"/>
              </a:rPr>
              <a:t>PDCA cycle for the NW Med PSSA</a:t>
            </a:r>
            <a:endParaRPr i="1" sz="2200">
              <a:solidFill>
                <a:srgbClr val="002060"/>
              </a:solidFill>
              <a:latin typeface="Calibri"/>
              <a:ea typeface="Calibri"/>
              <a:cs typeface="Calibri"/>
              <a:sym typeface="Calibri"/>
            </a:endParaRPr>
          </a:p>
        </p:txBody>
      </p:sp>
      <p:grpSp>
        <p:nvGrpSpPr>
          <p:cNvPr id="318" name="Google Shape;318;p29"/>
          <p:cNvGrpSpPr/>
          <p:nvPr/>
        </p:nvGrpSpPr>
        <p:grpSpPr>
          <a:xfrm>
            <a:off x="9735569" y="5971505"/>
            <a:ext cx="2209400" cy="606640"/>
            <a:chOff x="7236413" y="4370103"/>
            <a:chExt cx="1847736" cy="559012"/>
          </a:xfrm>
        </p:grpSpPr>
        <p:pic>
          <p:nvPicPr>
            <p:cNvPr id="319" name="Google Shape;319;p29"/>
            <p:cNvPicPr preferRelativeResize="0"/>
            <p:nvPr/>
          </p:nvPicPr>
          <p:blipFill rotWithShape="1">
            <a:blip r:embed="rId3">
              <a:alphaModFix/>
            </a:blip>
            <a:srcRect b="159" l="0" r="0" t="169"/>
            <a:stretch/>
          </p:blipFill>
          <p:spPr>
            <a:xfrm>
              <a:off x="7243747" y="4370103"/>
              <a:ext cx="1833069" cy="304666"/>
            </a:xfrm>
            <a:prstGeom prst="rect">
              <a:avLst/>
            </a:prstGeom>
            <a:noFill/>
            <a:ln>
              <a:noFill/>
            </a:ln>
          </p:spPr>
        </p:pic>
        <p:pic>
          <p:nvPicPr>
            <p:cNvPr id="320" name="Google Shape;320;p29"/>
            <p:cNvPicPr preferRelativeResize="0"/>
            <p:nvPr/>
          </p:nvPicPr>
          <p:blipFill rotWithShape="1">
            <a:blip r:embed="rId4">
              <a:alphaModFix/>
            </a:blip>
            <a:srcRect b="0" l="0" r="0" t="0"/>
            <a:stretch/>
          </p:blipFill>
          <p:spPr>
            <a:xfrm>
              <a:off x="7236413" y="4710161"/>
              <a:ext cx="1847736" cy="218954"/>
            </a:xfrm>
            <a:prstGeom prst="rect">
              <a:avLst/>
            </a:prstGeom>
            <a:noFill/>
            <a:ln>
              <a:noFill/>
            </a:ln>
          </p:spPr>
        </p:pic>
      </p:grpSp>
      <p:sp>
        <p:nvSpPr>
          <p:cNvPr id="321" name="Google Shape;321;p29"/>
          <p:cNvSpPr txBox="1"/>
          <p:nvPr/>
        </p:nvSpPr>
        <p:spPr>
          <a:xfrm>
            <a:off x="192541" y="1488009"/>
            <a:ext cx="1350801" cy="307777"/>
          </a:xfrm>
          <a:prstGeom prst="rect">
            <a:avLst/>
          </a:prstGeom>
          <a:solidFill>
            <a:srgbClr val="D8D8D8"/>
          </a:solid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n-US" sz="1400">
                <a:solidFill>
                  <a:srgbClr val="002060"/>
                </a:solidFill>
                <a:latin typeface="Calibri"/>
                <a:ea typeface="Calibri"/>
                <a:cs typeface="Calibri"/>
                <a:sym typeface="Calibri"/>
              </a:rPr>
              <a:t>Noise Policy</a:t>
            </a:r>
            <a:endParaRPr b="1" sz="1400">
              <a:solidFill>
                <a:srgbClr val="002060"/>
              </a:solidFill>
              <a:latin typeface="Calibri"/>
              <a:ea typeface="Calibri"/>
              <a:cs typeface="Calibri"/>
              <a:sym typeface="Calibri"/>
            </a:endParaRPr>
          </a:p>
        </p:txBody>
      </p:sp>
      <p:sp>
        <p:nvSpPr>
          <p:cNvPr id="322" name="Google Shape;322;p29"/>
          <p:cNvSpPr txBox="1"/>
          <p:nvPr/>
        </p:nvSpPr>
        <p:spPr>
          <a:xfrm>
            <a:off x="192541" y="2744539"/>
            <a:ext cx="1355391" cy="523220"/>
          </a:xfrm>
          <a:prstGeom prst="rect">
            <a:avLst/>
          </a:prstGeom>
          <a:solidFill>
            <a:srgbClr val="D8D8D8"/>
          </a:solid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n-US" sz="1400">
                <a:solidFill>
                  <a:srgbClr val="002060"/>
                </a:solidFill>
                <a:latin typeface="Calibri"/>
                <a:ea typeface="Calibri"/>
                <a:cs typeface="Calibri"/>
                <a:sym typeface="Calibri"/>
              </a:rPr>
              <a:t>Noise baseline &amp; review</a:t>
            </a:r>
            <a:endParaRPr/>
          </a:p>
        </p:txBody>
      </p:sp>
      <p:sp>
        <p:nvSpPr>
          <p:cNvPr id="323" name="Google Shape;323;p29"/>
          <p:cNvSpPr txBox="1"/>
          <p:nvPr/>
        </p:nvSpPr>
        <p:spPr>
          <a:xfrm>
            <a:off x="192541" y="4232596"/>
            <a:ext cx="1350802" cy="307777"/>
          </a:xfrm>
          <a:prstGeom prst="rect">
            <a:avLst/>
          </a:prstGeom>
          <a:solidFill>
            <a:srgbClr val="D8D8D8"/>
          </a:solid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n-US" sz="1400">
                <a:solidFill>
                  <a:srgbClr val="002060"/>
                </a:solidFill>
                <a:latin typeface="Calibri"/>
                <a:ea typeface="Calibri"/>
                <a:cs typeface="Calibri"/>
                <a:sym typeface="Calibri"/>
              </a:rPr>
              <a:t>KPI</a:t>
            </a:r>
            <a:endParaRPr b="1" sz="1400">
              <a:solidFill>
                <a:srgbClr val="002060"/>
              </a:solidFill>
              <a:latin typeface="Calibri"/>
              <a:ea typeface="Calibri"/>
              <a:cs typeface="Calibri"/>
              <a:sym typeface="Calibri"/>
            </a:endParaRPr>
          </a:p>
        </p:txBody>
      </p:sp>
      <p:sp>
        <p:nvSpPr>
          <p:cNvPr id="324" name="Google Shape;324;p29"/>
          <p:cNvSpPr txBox="1"/>
          <p:nvPr/>
        </p:nvSpPr>
        <p:spPr>
          <a:xfrm>
            <a:off x="192541" y="5796903"/>
            <a:ext cx="1350802" cy="523220"/>
          </a:xfrm>
          <a:prstGeom prst="rect">
            <a:avLst/>
          </a:prstGeom>
          <a:solidFill>
            <a:srgbClr val="D8D8D8"/>
          </a:solid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n-US" sz="1400">
                <a:solidFill>
                  <a:srgbClr val="002060"/>
                </a:solidFill>
                <a:latin typeface="Calibri"/>
                <a:ea typeface="Calibri"/>
                <a:cs typeface="Calibri"/>
                <a:sym typeface="Calibri"/>
              </a:rPr>
              <a:t>Objectives &amp; Targets</a:t>
            </a:r>
            <a:endParaRPr b="1" sz="1400">
              <a:solidFill>
                <a:srgbClr val="002060"/>
              </a:solidFill>
              <a:latin typeface="Calibri"/>
              <a:ea typeface="Calibri"/>
              <a:cs typeface="Calibri"/>
              <a:sym typeface="Calibri"/>
            </a:endParaRPr>
          </a:p>
        </p:txBody>
      </p:sp>
      <p:sp>
        <p:nvSpPr>
          <p:cNvPr id="325" name="Google Shape;325;p29"/>
          <p:cNvSpPr/>
          <p:nvPr/>
        </p:nvSpPr>
        <p:spPr>
          <a:xfrm>
            <a:off x="1640482" y="1127776"/>
            <a:ext cx="2808970" cy="1063621"/>
          </a:xfrm>
          <a:prstGeom prst="rect">
            <a:avLst/>
          </a:prstGeom>
          <a:solidFill>
            <a:srgbClr val="F2F2F2"/>
          </a:solidFill>
          <a:ln>
            <a:noFill/>
          </a:ln>
        </p:spPr>
        <p:txBody>
          <a:bodyPr anchorCtr="0" anchor="t" bIns="45700" lIns="91425" spcFirstLastPara="1" rIns="91425" wrap="square" tIns="45700">
            <a:noAutofit/>
          </a:bodyPr>
          <a:lstStyle/>
          <a:p>
            <a:pPr indent="-285750" lvl="0" marL="285750" marR="0" rtl="0" algn="l">
              <a:spcBef>
                <a:spcPts val="0"/>
              </a:spcBef>
              <a:spcAft>
                <a:spcPts val="0"/>
              </a:spcAft>
              <a:buClr>
                <a:srgbClr val="002060"/>
              </a:buClr>
              <a:buSzPts val="1400"/>
              <a:buFont typeface="Arial"/>
              <a:buChar char="•"/>
            </a:pPr>
            <a:r>
              <a:rPr lang="en-US" sz="1400">
                <a:solidFill>
                  <a:srgbClr val="002060"/>
                </a:solidFill>
                <a:latin typeface="Calibri"/>
                <a:ea typeface="Calibri"/>
                <a:cs typeface="Calibri"/>
                <a:sym typeface="Calibri"/>
              </a:rPr>
              <a:t>Creating a serene habitat for fin whales through enhancing their behavior communications in the area.</a:t>
            </a:r>
            <a:endParaRPr/>
          </a:p>
        </p:txBody>
      </p:sp>
      <p:sp>
        <p:nvSpPr>
          <p:cNvPr id="326" name="Google Shape;326;p29"/>
          <p:cNvSpPr/>
          <p:nvPr/>
        </p:nvSpPr>
        <p:spPr>
          <a:xfrm>
            <a:off x="4542001" y="1127776"/>
            <a:ext cx="3423648" cy="1063621"/>
          </a:xfrm>
          <a:prstGeom prst="rect">
            <a:avLst/>
          </a:prstGeom>
          <a:solidFill>
            <a:srgbClr val="F2F2F2"/>
          </a:solidFill>
          <a:ln>
            <a:noFill/>
          </a:ln>
        </p:spPr>
        <p:txBody>
          <a:bodyPr anchorCtr="0" anchor="t" bIns="45700" lIns="91425" spcFirstLastPara="1" rIns="91425" wrap="square" tIns="45700">
            <a:noAutofit/>
          </a:bodyPr>
          <a:lstStyle/>
          <a:p>
            <a:pPr indent="-285750" lvl="0" marL="285750" marR="0" rtl="0" algn="l">
              <a:spcBef>
                <a:spcPts val="0"/>
              </a:spcBef>
              <a:spcAft>
                <a:spcPts val="0"/>
              </a:spcAft>
              <a:buClr>
                <a:srgbClr val="002060"/>
              </a:buClr>
              <a:buSzPts val="1400"/>
              <a:buFont typeface="Arial"/>
              <a:buChar char="•"/>
            </a:pPr>
            <a:r>
              <a:rPr lang="en-US" sz="1400">
                <a:solidFill>
                  <a:srgbClr val="002060"/>
                </a:solidFill>
                <a:latin typeface="Calibri"/>
                <a:ea typeface="Calibri"/>
                <a:cs typeface="Calibri"/>
                <a:sym typeface="Calibri"/>
              </a:rPr>
              <a:t>A comprehensive noise action plan of customized strategies to noise objectives includes policy related, technical and operational noise reduction measures.</a:t>
            </a:r>
            <a:endParaRPr sz="1400">
              <a:solidFill>
                <a:srgbClr val="002060"/>
              </a:solidFill>
              <a:latin typeface="Calibri"/>
              <a:ea typeface="Calibri"/>
              <a:cs typeface="Calibri"/>
              <a:sym typeface="Calibri"/>
            </a:endParaRPr>
          </a:p>
        </p:txBody>
      </p:sp>
      <p:sp>
        <p:nvSpPr>
          <p:cNvPr id="327" name="Google Shape;327;p29"/>
          <p:cNvSpPr/>
          <p:nvPr/>
        </p:nvSpPr>
        <p:spPr>
          <a:xfrm>
            <a:off x="8071786" y="1127775"/>
            <a:ext cx="2128016" cy="1063621"/>
          </a:xfrm>
          <a:prstGeom prst="rect">
            <a:avLst/>
          </a:prstGeom>
          <a:solidFill>
            <a:srgbClr val="F2F2F2"/>
          </a:solidFill>
          <a:ln>
            <a:noFill/>
          </a:ln>
        </p:spPr>
        <p:txBody>
          <a:bodyPr anchorCtr="0" anchor="t" bIns="45700" lIns="91425" spcFirstLastPara="1" rIns="91425" wrap="square" tIns="45700">
            <a:noAutofit/>
          </a:bodyPr>
          <a:lstStyle/>
          <a:p>
            <a:pPr indent="-285750" lvl="0" marL="285750" marR="0" rtl="0" algn="l">
              <a:spcBef>
                <a:spcPts val="0"/>
              </a:spcBef>
              <a:spcAft>
                <a:spcPts val="0"/>
              </a:spcAft>
              <a:buClr>
                <a:srgbClr val="002060"/>
              </a:buClr>
              <a:buSzPts val="1400"/>
              <a:buFont typeface="Arial"/>
              <a:buChar char="•"/>
            </a:pPr>
            <a:r>
              <a:rPr lang="en-US" sz="1400">
                <a:solidFill>
                  <a:srgbClr val="002060"/>
                </a:solidFill>
                <a:latin typeface="Calibri"/>
                <a:ea typeface="Calibri"/>
                <a:cs typeface="Calibri"/>
                <a:sym typeface="Calibri"/>
              </a:rPr>
              <a:t>Periodic URN measurement through installation of noise listening stations</a:t>
            </a:r>
            <a:endParaRPr/>
          </a:p>
        </p:txBody>
      </p:sp>
      <p:sp>
        <p:nvSpPr>
          <p:cNvPr id="328" name="Google Shape;328;p29"/>
          <p:cNvSpPr/>
          <p:nvPr/>
        </p:nvSpPr>
        <p:spPr>
          <a:xfrm>
            <a:off x="10305939" y="1127578"/>
            <a:ext cx="1769797" cy="1662756"/>
          </a:xfrm>
          <a:prstGeom prst="rect">
            <a:avLst/>
          </a:prstGeom>
          <a:solidFill>
            <a:srgbClr val="F2F2F2"/>
          </a:solidFill>
          <a:ln>
            <a:noFill/>
          </a:ln>
        </p:spPr>
        <p:txBody>
          <a:bodyPr anchorCtr="0" anchor="t" bIns="45700" lIns="91425" spcFirstLastPara="1" rIns="91425" wrap="square" tIns="45700">
            <a:noAutofit/>
          </a:bodyPr>
          <a:lstStyle/>
          <a:p>
            <a:pPr indent="-285750" lvl="0" marL="285750" marR="0" rtl="0" algn="l">
              <a:spcBef>
                <a:spcPts val="0"/>
              </a:spcBef>
              <a:spcAft>
                <a:spcPts val="0"/>
              </a:spcAft>
              <a:buClr>
                <a:srgbClr val="002060"/>
              </a:buClr>
              <a:buSzPts val="1400"/>
              <a:buFont typeface="Arial"/>
              <a:buChar char="•"/>
            </a:pPr>
            <a:r>
              <a:rPr lang="en-US" sz="1400">
                <a:solidFill>
                  <a:srgbClr val="002060"/>
                </a:solidFill>
                <a:latin typeface="Calibri"/>
                <a:ea typeface="Calibri"/>
                <a:cs typeface="Calibri"/>
                <a:sym typeface="Calibri"/>
              </a:rPr>
              <a:t>A review process every five years to ensure continued policy alignment with the system objectives. </a:t>
            </a:r>
            <a:endParaRPr sz="1200">
              <a:solidFill>
                <a:srgbClr val="002060"/>
              </a:solidFill>
              <a:latin typeface="Calibri"/>
              <a:ea typeface="Calibri"/>
              <a:cs typeface="Calibri"/>
              <a:sym typeface="Calibri"/>
            </a:endParaRPr>
          </a:p>
        </p:txBody>
      </p:sp>
      <p:sp>
        <p:nvSpPr>
          <p:cNvPr id="329" name="Google Shape;329;p29"/>
          <p:cNvSpPr/>
          <p:nvPr/>
        </p:nvSpPr>
        <p:spPr>
          <a:xfrm>
            <a:off x="1640482" y="2268360"/>
            <a:ext cx="2808970" cy="1485893"/>
          </a:xfrm>
          <a:prstGeom prst="rect">
            <a:avLst/>
          </a:prstGeom>
          <a:solidFill>
            <a:srgbClr val="F2F2F2"/>
          </a:solidFill>
          <a:ln>
            <a:noFill/>
          </a:ln>
        </p:spPr>
        <p:txBody>
          <a:bodyPr anchorCtr="0" anchor="t" bIns="45700" lIns="91425" spcFirstLastPara="1" rIns="91425" wrap="square" tIns="45700">
            <a:noAutofit/>
          </a:bodyPr>
          <a:lstStyle/>
          <a:p>
            <a:pPr indent="-285750" lvl="0" marL="285750" marR="0" rtl="0" algn="l">
              <a:spcBef>
                <a:spcPts val="0"/>
              </a:spcBef>
              <a:spcAft>
                <a:spcPts val="0"/>
              </a:spcAft>
              <a:buClr>
                <a:srgbClr val="002060"/>
              </a:buClr>
              <a:buSzPts val="1400"/>
              <a:buFont typeface="Arial"/>
              <a:buChar char="•"/>
            </a:pPr>
            <a:r>
              <a:rPr lang="en-US" sz="1400">
                <a:solidFill>
                  <a:srgbClr val="002060"/>
                </a:solidFill>
                <a:latin typeface="Calibri"/>
                <a:ea typeface="Calibri"/>
                <a:cs typeface="Calibri"/>
                <a:sym typeface="Calibri"/>
              </a:rPr>
              <a:t>205.6 dB – containers, 188.2 dB  for bulker and 186.7 dB Tankers (Houweling et al. 2023)</a:t>
            </a:r>
            <a:endParaRPr/>
          </a:p>
          <a:p>
            <a:pPr indent="-285750" lvl="0" marL="285750" marR="0" rtl="0" algn="l">
              <a:spcBef>
                <a:spcPts val="0"/>
              </a:spcBef>
              <a:spcAft>
                <a:spcPts val="0"/>
              </a:spcAft>
              <a:buClr>
                <a:srgbClr val="002060"/>
              </a:buClr>
              <a:buSzPts val="1400"/>
              <a:buFont typeface="Arial"/>
              <a:buChar char="•"/>
            </a:pPr>
            <a:r>
              <a:rPr lang="en-US" sz="1400">
                <a:solidFill>
                  <a:srgbClr val="002060"/>
                </a:solidFill>
                <a:latin typeface="Calibri"/>
                <a:ea typeface="Calibri"/>
                <a:cs typeface="Calibri"/>
                <a:sym typeface="Calibri"/>
              </a:rPr>
              <a:t>Fin whales low freq sounds of 16-44 Hz, 183 dB in Širović et al., (2012) </a:t>
            </a:r>
            <a:endParaRPr sz="1400">
              <a:solidFill>
                <a:srgbClr val="002060"/>
              </a:solidFill>
              <a:latin typeface="Calibri"/>
              <a:ea typeface="Calibri"/>
              <a:cs typeface="Calibri"/>
              <a:sym typeface="Calibri"/>
            </a:endParaRPr>
          </a:p>
        </p:txBody>
      </p:sp>
      <p:sp>
        <p:nvSpPr>
          <p:cNvPr id="330" name="Google Shape;330;p29"/>
          <p:cNvSpPr/>
          <p:nvPr/>
        </p:nvSpPr>
        <p:spPr>
          <a:xfrm>
            <a:off x="1640482" y="3831216"/>
            <a:ext cx="2808970" cy="1385124"/>
          </a:xfrm>
          <a:prstGeom prst="rect">
            <a:avLst/>
          </a:prstGeom>
          <a:solidFill>
            <a:srgbClr val="F2F2F2"/>
          </a:solidFill>
          <a:ln>
            <a:noFill/>
          </a:ln>
        </p:spPr>
        <p:txBody>
          <a:bodyPr anchorCtr="0" anchor="t" bIns="45700" lIns="91425" spcFirstLastPara="1" rIns="91425" wrap="square" tIns="45700">
            <a:noAutofit/>
          </a:bodyPr>
          <a:lstStyle/>
          <a:p>
            <a:pPr indent="-285750" lvl="0" marL="285750" marR="0" rtl="0" algn="l">
              <a:spcBef>
                <a:spcPts val="0"/>
              </a:spcBef>
              <a:spcAft>
                <a:spcPts val="0"/>
              </a:spcAft>
              <a:buClr>
                <a:srgbClr val="002060"/>
              </a:buClr>
              <a:buSzPts val="1400"/>
              <a:buFont typeface="Arial"/>
              <a:buChar char="•"/>
            </a:pPr>
            <a:r>
              <a:rPr lang="en-US" sz="1400">
                <a:solidFill>
                  <a:srgbClr val="002060"/>
                </a:solidFill>
                <a:latin typeface="Calibri"/>
                <a:ea typeface="Calibri"/>
                <a:cs typeface="Calibri"/>
                <a:sym typeface="Calibri"/>
              </a:rPr>
              <a:t>URN propagation/ship</a:t>
            </a:r>
            <a:endParaRPr/>
          </a:p>
          <a:p>
            <a:pPr indent="-285750" lvl="0" marL="285750" marR="0" rtl="0" algn="l">
              <a:spcBef>
                <a:spcPts val="0"/>
              </a:spcBef>
              <a:spcAft>
                <a:spcPts val="0"/>
              </a:spcAft>
              <a:buClr>
                <a:srgbClr val="002060"/>
              </a:buClr>
              <a:buSzPts val="1400"/>
              <a:buFont typeface="Arial"/>
              <a:buChar char="•"/>
            </a:pPr>
            <a:r>
              <a:rPr lang="en-US" sz="1400">
                <a:solidFill>
                  <a:srgbClr val="002060"/>
                </a:solidFill>
                <a:latin typeface="Calibri"/>
                <a:ea typeface="Calibri"/>
                <a:cs typeface="Calibri"/>
                <a:sym typeface="Calibri"/>
              </a:rPr>
              <a:t>No. of recorded vocal calls in fin whales/day</a:t>
            </a:r>
            <a:endParaRPr/>
          </a:p>
          <a:p>
            <a:pPr indent="-285750" lvl="0" marL="285750" marR="0" rtl="0" algn="l">
              <a:spcBef>
                <a:spcPts val="0"/>
              </a:spcBef>
              <a:spcAft>
                <a:spcPts val="0"/>
              </a:spcAft>
              <a:buClr>
                <a:srgbClr val="002060"/>
              </a:buClr>
              <a:buSzPts val="1400"/>
              <a:buFont typeface="Arial"/>
              <a:buChar char="•"/>
            </a:pPr>
            <a:r>
              <a:rPr lang="en-US" sz="1400">
                <a:solidFill>
                  <a:srgbClr val="002060"/>
                </a:solidFill>
                <a:latin typeface="Calibri"/>
                <a:ea typeface="Calibri"/>
                <a:cs typeface="Calibri"/>
                <a:sym typeface="Calibri"/>
              </a:rPr>
              <a:t>Establish a fin whale population survey and reports within 5 years</a:t>
            </a:r>
            <a:endParaRPr/>
          </a:p>
        </p:txBody>
      </p:sp>
      <p:sp>
        <p:nvSpPr>
          <p:cNvPr id="331" name="Google Shape;331;p29"/>
          <p:cNvSpPr/>
          <p:nvPr/>
        </p:nvSpPr>
        <p:spPr>
          <a:xfrm>
            <a:off x="1640482" y="5311672"/>
            <a:ext cx="2808970" cy="1493683"/>
          </a:xfrm>
          <a:prstGeom prst="rect">
            <a:avLst/>
          </a:prstGeom>
          <a:solidFill>
            <a:srgbClr val="F2F2F2"/>
          </a:solidFill>
          <a:ln>
            <a:noFill/>
          </a:ln>
        </p:spPr>
        <p:txBody>
          <a:bodyPr anchorCtr="0" anchor="t" bIns="45700" lIns="91425" spcFirstLastPara="1" rIns="91425" wrap="square" tIns="45700">
            <a:noAutofit/>
          </a:bodyPr>
          <a:lstStyle/>
          <a:p>
            <a:pPr indent="-285750" lvl="0" marL="285750" marR="0" rtl="0" algn="l">
              <a:spcBef>
                <a:spcPts val="0"/>
              </a:spcBef>
              <a:spcAft>
                <a:spcPts val="0"/>
              </a:spcAft>
              <a:buClr>
                <a:srgbClr val="002060"/>
              </a:buClr>
              <a:buSzPts val="1400"/>
              <a:buFont typeface="Arial"/>
              <a:buChar char="•"/>
            </a:pPr>
            <a:r>
              <a:rPr lang="en-US" sz="1400">
                <a:solidFill>
                  <a:srgbClr val="002060"/>
                </a:solidFill>
                <a:latin typeface="Calibri"/>
                <a:ea typeface="Calibri"/>
                <a:cs typeface="Calibri"/>
                <a:sym typeface="Calibri"/>
              </a:rPr>
              <a:t>Reduce URN propagation of commercial ships; </a:t>
            </a:r>
            <a:endParaRPr/>
          </a:p>
          <a:p>
            <a:pPr indent="-285750" lvl="0" marL="285750" marR="0" rtl="0" algn="l">
              <a:spcBef>
                <a:spcPts val="0"/>
              </a:spcBef>
              <a:spcAft>
                <a:spcPts val="0"/>
              </a:spcAft>
              <a:buClr>
                <a:srgbClr val="002060"/>
              </a:buClr>
              <a:buSzPts val="1400"/>
              <a:buFont typeface="Arial"/>
              <a:buChar char="•"/>
            </a:pPr>
            <a:r>
              <a:rPr lang="en-US" sz="1400">
                <a:solidFill>
                  <a:srgbClr val="002060"/>
                </a:solidFill>
                <a:latin typeface="Calibri"/>
                <a:ea typeface="Calibri"/>
                <a:cs typeface="Calibri"/>
                <a:sym typeface="Calibri"/>
              </a:rPr>
              <a:t>Minimize masking in fin whales and other animals with the same acoustic threshold </a:t>
            </a:r>
            <a:endParaRPr/>
          </a:p>
          <a:p>
            <a:pPr indent="-285750" lvl="0" marL="285750" marR="0" rtl="0" algn="l">
              <a:spcBef>
                <a:spcPts val="0"/>
              </a:spcBef>
              <a:spcAft>
                <a:spcPts val="0"/>
              </a:spcAft>
              <a:buClr>
                <a:srgbClr val="002060"/>
              </a:buClr>
              <a:buSzPts val="1400"/>
              <a:buFont typeface="Arial"/>
              <a:buChar char="•"/>
            </a:pPr>
            <a:r>
              <a:rPr lang="en-US" sz="1400">
                <a:solidFill>
                  <a:srgbClr val="002060"/>
                </a:solidFill>
                <a:latin typeface="Calibri"/>
                <a:ea typeface="Calibri"/>
                <a:cs typeface="Calibri"/>
                <a:sym typeface="Calibri"/>
              </a:rPr>
              <a:t>Assessment of URN and fin whale population</a:t>
            </a:r>
            <a:endParaRPr sz="1400">
              <a:solidFill>
                <a:srgbClr val="002060"/>
              </a:solidFill>
              <a:latin typeface="Calibri"/>
              <a:ea typeface="Calibri"/>
              <a:cs typeface="Calibri"/>
              <a:sym typeface="Calibri"/>
            </a:endParaRPr>
          </a:p>
        </p:txBody>
      </p:sp>
      <p:sp>
        <p:nvSpPr>
          <p:cNvPr id="332" name="Google Shape;332;p29"/>
          <p:cNvSpPr/>
          <p:nvPr/>
        </p:nvSpPr>
        <p:spPr>
          <a:xfrm>
            <a:off x="4542001" y="2263203"/>
            <a:ext cx="3423648" cy="1485893"/>
          </a:xfrm>
          <a:prstGeom prst="rect">
            <a:avLst/>
          </a:prstGeom>
          <a:solidFill>
            <a:srgbClr val="F2F2F2"/>
          </a:solidFill>
          <a:ln>
            <a:noFill/>
          </a:ln>
        </p:spPr>
        <p:txBody>
          <a:bodyPr anchorCtr="0" anchor="t" bIns="45700" lIns="91425" spcFirstLastPara="1" rIns="91425" wrap="square" tIns="45700">
            <a:noAutofit/>
          </a:bodyPr>
          <a:lstStyle/>
          <a:p>
            <a:pPr indent="-285750" lvl="0" marL="285750" marR="0" rtl="0" algn="l">
              <a:spcBef>
                <a:spcPts val="0"/>
              </a:spcBef>
              <a:spcAft>
                <a:spcPts val="0"/>
              </a:spcAft>
              <a:buClr>
                <a:srgbClr val="002060"/>
              </a:buClr>
              <a:buSzPts val="1400"/>
              <a:buFont typeface="Arial"/>
              <a:buChar char="•"/>
            </a:pPr>
            <a:r>
              <a:rPr lang="en-US" sz="1400">
                <a:solidFill>
                  <a:srgbClr val="002060"/>
                </a:solidFill>
                <a:latin typeface="Calibri"/>
                <a:ea typeface="Calibri"/>
                <a:cs typeface="Calibri"/>
                <a:sym typeface="Calibri"/>
              </a:rPr>
              <a:t>Implementation entails a schedule detailing the specific timelines for the implementation of measures that facilitate a seamless transition within the system</a:t>
            </a:r>
            <a:endParaRPr sz="1400">
              <a:solidFill>
                <a:srgbClr val="002060"/>
              </a:solidFill>
              <a:latin typeface="Calibri"/>
              <a:ea typeface="Calibri"/>
              <a:cs typeface="Calibri"/>
              <a:sym typeface="Calibri"/>
            </a:endParaRPr>
          </a:p>
        </p:txBody>
      </p:sp>
      <p:sp>
        <p:nvSpPr>
          <p:cNvPr id="333" name="Google Shape;333;p29"/>
          <p:cNvSpPr/>
          <p:nvPr/>
        </p:nvSpPr>
        <p:spPr>
          <a:xfrm>
            <a:off x="8071787" y="2244740"/>
            <a:ext cx="2128016" cy="1485893"/>
          </a:xfrm>
          <a:prstGeom prst="rect">
            <a:avLst/>
          </a:prstGeom>
          <a:solidFill>
            <a:srgbClr val="F2F2F2"/>
          </a:solidFill>
          <a:ln>
            <a:noFill/>
          </a:ln>
        </p:spPr>
        <p:txBody>
          <a:bodyPr anchorCtr="0" anchor="t" bIns="45700" lIns="91425" spcFirstLastPara="1" rIns="91425" wrap="square" tIns="45700">
            <a:noAutofit/>
          </a:bodyPr>
          <a:lstStyle/>
          <a:p>
            <a:pPr indent="-285750" lvl="0" marL="285750" marR="0" rtl="0" algn="l">
              <a:spcBef>
                <a:spcPts val="0"/>
              </a:spcBef>
              <a:spcAft>
                <a:spcPts val="0"/>
              </a:spcAft>
              <a:buClr>
                <a:srgbClr val="002060"/>
              </a:buClr>
              <a:buSzPts val="1400"/>
              <a:buFont typeface="Arial"/>
              <a:buChar char="•"/>
            </a:pPr>
            <a:r>
              <a:rPr lang="en-US" sz="1400">
                <a:solidFill>
                  <a:srgbClr val="002060"/>
                </a:solidFill>
                <a:latin typeface="Calibri"/>
                <a:ea typeface="Calibri"/>
                <a:cs typeface="Calibri"/>
                <a:sym typeface="Calibri"/>
              </a:rPr>
              <a:t>Monitor behavior patterns in fin whales</a:t>
            </a:r>
            <a:endParaRPr/>
          </a:p>
        </p:txBody>
      </p:sp>
      <p:sp>
        <p:nvSpPr>
          <p:cNvPr id="334" name="Google Shape;334;p29"/>
          <p:cNvSpPr txBox="1"/>
          <p:nvPr/>
        </p:nvSpPr>
        <p:spPr>
          <a:xfrm>
            <a:off x="2369566" y="758031"/>
            <a:ext cx="1350802" cy="307777"/>
          </a:xfrm>
          <a:prstGeom prst="rect">
            <a:avLst/>
          </a:prstGeom>
          <a:solidFill>
            <a:srgbClr val="D8D8D8"/>
          </a:solid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n-US" sz="1400">
                <a:solidFill>
                  <a:srgbClr val="002060"/>
                </a:solidFill>
                <a:latin typeface="Calibri"/>
                <a:ea typeface="Calibri"/>
                <a:cs typeface="Calibri"/>
                <a:sym typeface="Calibri"/>
              </a:rPr>
              <a:t>Plan Phase</a:t>
            </a:r>
            <a:endParaRPr b="1" sz="1400">
              <a:solidFill>
                <a:srgbClr val="002060"/>
              </a:solidFill>
              <a:latin typeface="Calibri"/>
              <a:ea typeface="Calibri"/>
              <a:cs typeface="Calibri"/>
              <a:sym typeface="Calibri"/>
            </a:endParaRPr>
          </a:p>
        </p:txBody>
      </p:sp>
      <p:sp>
        <p:nvSpPr>
          <p:cNvPr id="335" name="Google Shape;335;p29"/>
          <p:cNvSpPr txBox="1"/>
          <p:nvPr/>
        </p:nvSpPr>
        <p:spPr>
          <a:xfrm>
            <a:off x="5420599" y="748192"/>
            <a:ext cx="1350802" cy="307777"/>
          </a:xfrm>
          <a:prstGeom prst="rect">
            <a:avLst/>
          </a:prstGeom>
          <a:solidFill>
            <a:srgbClr val="D8D8D8"/>
          </a:solid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n-US" sz="1400">
                <a:solidFill>
                  <a:srgbClr val="002060"/>
                </a:solidFill>
                <a:latin typeface="Calibri"/>
                <a:ea typeface="Calibri"/>
                <a:cs typeface="Calibri"/>
                <a:sym typeface="Calibri"/>
              </a:rPr>
              <a:t>Do Phase</a:t>
            </a:r>
            <a:endParaRPr b="1" sz="1400">
              <a:solidFill>
                <a:srgbClr val="002060"/>
              </a:solidFill>
              <a:latin typeface="Calibri"/>
              <a:ea typeface="Calibri"/>
              <a:cs typeface="Calibri"/>
              <a:sym typeface="Calibri"/>
            </a:endParaRPr>
          </a:p>
        </p:txBody>
      </p:sp>
      <p:sp>
        <p:nvSpPr>
          <p:cNvPr id="336" name="Google Shape;336;p29"/>
          <p:cNvSpPr txBox="1"/>
          <p:nvPr/>
        </p:nvSpPr>
        <p:spPr>
          <a:xfrm>
            <a:off x="8329850" y="748191"/>
            <a:ext cx="1611888" cy="307777"/>
          </a:xfrm>
          <a:prstGeom prst="rect">
            <a:avLst/>
          </a:prstGeom>
          <a:solidFill>
            <a:srgbClr val="D8D8D8"/>
          </a:solid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n-US" sz="1400">
                <a:solidFill>
                  <a:srgbClr val="002060"/>
                </a:solidFill>
                <a:latin typeface="Calibri"/>
                <a:ea typeface="Calibri"/>
                <a:cs typeface="Calibri"/>
                <a:sym typeface="Calibri"/>
              </a:rPr>
              <a:t>Monitoring Phase</a:t>
            </a:r>
            <a:endParaRPr b="1" sz="1400">
              <a:solidFill>
                <a:srgbClr val="002060"/>
              </a:solidFill>
              <a:latin typeface="Calibri"/>
              <a:ea typeface="Calibri"/>
              <a:cs typeface="Calibri"/>
              <a:sym typeface="Calibri"/>
            </a:endParaRPr>
          </a:p>
        </p:txBody>
      </p:sp>
      <p:sp>
        <p:nvSpPr>
          <p:cNvPr id="337" name="Google Shape;337;p29"/>
          <p:cNvSpPr txBox="1"/>
          <p:nvPr/>
        </p:nvSpPr>
        <p:spPr>
          <a:xfrm>
            <a:off x="10515436" y="748191"/>
            <a:ext cx="1350802" cy="307777"/>
          </a:xfrm>
          <a:prstGeom prst="rect">
            <a:avLst/>
          </a:prstGeom>
          <a:solidFill>
            <a:srgbClr val="D8D8D8"/>
          </a:solid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n-US" sz="1400">
                <a:solidFill>
                  <a:srgbClr val="002060"/>
                </a:solidFill>
                <a:latin typeface="Calibri"/>
                <a:ea typeface="Calibri"/>
                <a:cs typeface="Calibri"/>
                <a:sym typeface="Calibri"/>
              </a:rPr>
              <a:t>Act Stage</a:t>
            </a:r>
            <a:endParaRPr b="1" sz="1400">
              <a:solidFill>
                <a:srgbClr val="002060"/>
              </a:solidFill>
              <a:latin typeface="Calibri"/>
              <a:ea typeface="Calibri"/>
              <a:cs typeface="Calibri"/>
              <a:sym typeface="Calibri"/>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gradFill>
          <a:gsLst>
            <a:gs pos="0">
              <a:srgbClr val="FFFFFF"/>
            </a:gs>
            <a:gs pos="35000">
              <a:srgbClr val="FFFFFF"/>
            </a:gs>
            <a:gs pos="100000">
              <a:srgbClr val="5A9BD5"/>
            </a:gs>
          </a:gsLst>
          <a:path path="circle">
            <a:fillToRect b="50%" l="50%" r="50%" t="50%"/>
          </a:path>
          <a:tileRect/>
        </a:gradFill>
      </p:bgPr>
    </p:bg>
    <p:spTree>
      <p:nvGrpSpPr>
        <p:cNvPr id="341" name="Shape 341"/>
        <p:cNvGrpSpPr/>
        <p:nvPr/>
      </p:nvGrpSpPr>
      <p:grpSpPr>
        <a:xfrm>
          <a:off x="0" y="0"/>
          <a:ext cx="0" cy="0"/>
          <a:chOff x="0" y="0"/>
          <a:chExt cx="0" cy="0"/>
        </a:xfrm>
      </p:grpSpPr>
      <p:pic>
        <p:nvPicPr>
          <p:cNvPr id="342" name="Google Shape;342;p30"/>
          <p:cNvPicPr preferRelativeResize="0"/>
          <p:nvPr/>
        </p:nvPicPr>
        <p:blipFill rotWithShape="1">
          <a:blip r:embed="rId3">
            <a:alphaModFix/>
          </a:blip>
          <a:srcRect b="0" l="0" r="0" t="0"/>
          <a:stretch/>
        </p:blipFill>
        <p:spPr>
          <a:xfrm>
            <a:off x="1087489" y="802239"/>
            <a:ext cx="9626775" cy="5598451"/>
          </a:xfrm>
          <a:prstGeom prst="rect">
            <a:avLst/>
          </a:prstGeom>
          <a:noFill/>
          <a:ln>
            <a:noFill/>
          </a:ln>
        </p:spPr>
      </p:pic>
      <p:pic>
        <p:nvPicPr>
          <p:cNvPr id="343" name="Google Shape;343;p30"/>
          <p:cNvPicPr preferRelativeResize="0"/>
          <p:nvPr/>
        </p:nvPicPr>
        <p:blipFill rotWithShape="1">
          <a:blip r:embed="rId4">
            <a:alphaModFix/>
          </a:blip>
          <a:srcRect b="0" l="0" r="0" t="0"/>
          <a:stretch/>
        </p:blipFill>
        <p:spPr>
          <a:xfrm>
            <a:off x="9328991" y="863607"/>
            <a:ext cx="2001541" cy="1334361"/>
          </a:xfrm>
          <a:prstGeom prst="roundRect">
            <a:avLst>
              <a:gd fmla="val 8594" name="adj"/>
            </a:avLst>
          </a:prstGeom>
          <a:solidFill>
            <a:srgbClr val="ECECEC"/>
          </a:solidFill>
          <a:ln>
            <a:noFill/>
          </a:ln>
          <a:effectLst>
            <a:reflection blurRad="0" dir="5400000" dist="5000" endA="0" endPos="28000" kx="0" rotWithShape="0" algn="bl" stA="38000" stPos="0" sy="-100000" ky="0"/>
          </a:effectLst>
        </p:spPr>
      </p:pic>
      <p:pic>
        <p:nvPicPr>
          <p:cNvPr id="344" name="Google Shape;344;p30"/>
          <p:cNvPicPr preferRelativeResize="0"/>
          <p:nvPr/>
        </p:nvPicPr>
        <p:blipFill rotWithShape="1">
          <a:blip r:embed="rId5">
            <a:alphaModFix/>
          </a:blip>
          <a:srcRect b="14258" l="0" r="0" t="15800"/>
          <a:stretch/>
        </p:blipFill>
        <p:spPr>
          <a:xfrm>
            <a:off x="8918468" y="47560"/>
            <a:ext cx="1601770" cy="781457"/>
          </a:xfrm>
          <a:prstGeom prst="rect">
            <a:avLst/>
          </a:prstGeom>
          <a:noFill/>
          <a:ln>
            <a:noFill/>
          </a:ln>
        </p:spPr>
      </p:pic>
      <p:pic>
        <p:nvPicPr>
          <p:cNvPr id="345" name="Google Shape;345;p30"/>
          <p:cNvPicPr preferRelativeResize="0"/>
          <p:nvPr/>
        </p:nvPicPr>
        <p:blipFill rotWithShape="1">
          <a:blip r:embed="rId6">
            <a:alphaModFix/>
          </a:blip>
          <a:srcRect b="0" l="0" r="0" t="0"/>
          <a:stretch/>
        </p:blipFill>
        <p:spPr>
          <a:xfrm>
            <a:off x="5156450" y="18815"/>
            <a:ext cx="2742867" cy="1920745"/>
          </a:xfrm>
          <a:prstGeom prst="ellipse">
            <a:avLst/>
          </a:prstGeom>
          <a:noFill/>
          <a:ln>
            <a:noFill/>
          </a:ln>
        </p:spPr>
      </p:pic>
      <p:pic>
        <p:nvPicPr>
          <p:cNvPr id="346" name="Google Shape;346;p30"/>
          <p:cNvPicPr preferRelativeResize="0"/>
          <p:nvPr/>
        </p:nvPicPr>
        <p:blipFill rotWithShape="1">
          <a:blip r:embed="rId7">
            <a:alphaModFix/>
          </a:blip>
          <a:srcRect b="6825" l="24933" r="25111" t="3651"/>
          <a:stretch/>
        </p:blipFill>
        <p:spPr>
          <a:xfrm>
            <a:off x="4267636" y="2137967"/>
            <a:ext cx="3949001" cy="3626350"/>
          </a:xfrm>
          <a:prstGeom prst="rect">
            <a:avLst/>
          </a:prstGeom>
          <a:noFill/>
          <a:ln>
            <a:noFill/>
          </a:ln>
        </p:spPr>
      </p:pic>
      <p:pic>
        <p:nvPicPr>
          <p:cNvPr id="347" name="Google Shape;347;p30"/>
          <p:cNvPicPr preferRelativeResize="0"/>
          <p:nvPr/>
        </p:nvPicPr>
        <p:blipFill rotWithShape="1">
          <a:blip r:embed="rId8">
            <a:alphaModFix/>
          </a:blip>
          <a:srcRect b="19648" l="23264" r="23405" t="8747"/>
          <a:stretch/>
        </p:blipFill>
        <p:spPr>
          <a:xfrm>
            <a:off x="10520238" y="82150"/>
            <a:ext cx="1209862" cy="746867"/>
          </a:xfrm>
          <a:prstGeom prst="rect">
            <a:avLst/>
          </a:prstGeom>
          <a:noFill/>
          <a:ln>
            <a:noFill/>
          </a:ln>
        </p:spPr>
      </p:pic>
      <p:pic>
        <p:nvPicPr>
          <p:cNvPr id="348" name="Google Shape;348;p30"/>
          <p:cNvPicPr preferRelativeResize="0"/>
          <p:nvPr/>
        </p:nvPicPr>
        <p:blipFill rotWithShape="1">
          <a:blip r:embed="rId9">
            <a:alphaModFix/>
          </a:blip>
          <a:srcRect b="0" l="27227" r="23529" t="0"/>
          <a:stretch/>
        </p:blipFill>
        <p:spPr>
          <a:xfrm>
            <a:off x="9210239" y="2700859"/>
            <a:ext cx="2719793" cy="2733377"/>
          </a:xfrm>
          <a:prstGeom prst="ellipse">
            <a:avLst/>
          </a:prstGeom>
          <a:noFill/>
          <a:ln>
            <a:noFill/>
          </a:ln>
        </p:spPr>
      </p:pic>
      <p:pic>
        <p:nvPicPr>
          <p:cNvPr id="349" name="Google Shape;349;p30"/>
          <p:cNvPicPr preferRelativeResize="0"/>
          <p:nvPr/>
        </p:nvPicPr>
        <p:blipFill rotWithShape="1">
          <a:blip r:embed="rId10">
            <a:alphaModFix/>
          </a:blip>
          <a:srcRect b="0" l="0" r="0" t="0"/>
          <a:stretch/>
        </p:blipFill>
        <p:spPr>
          <a:xfrm>
            <a:off x="352171" y="2309809"/>
            <a:ext cx="2719793" cy="1813195"/>
          </a:xfrm>
          <a:prstGeom prst="rect">
            <a:avLst/>
          </a:prstGeom>
          <a:solidFill>
            <a:srgbClr val="D8E2F3"/>
          </a:solidFill>
          <a:ln>
            <a:noFill/>
          </a:ln>
        </p:spPr>
      </p:pic>
      <p:pic>
        <p:nvPicPr>
          <p:cNvPr id="350" name="Google Shape;350;p30"/>
          <p:cNvPicPr preferRelativeResize="0"/>
          <p:nvPr/>
        </p:nvPicPr>
        <p:blipFill rotWithShape="1">
          <a:blip r:embed="rId11">
            <a:alphaModFix/>
          </a:blip>
          <a:srcRect b="0" l="0" r="0" t="0"/>
          <a:stretch/>
        </p:blipFill>
        <p:spPr>
          <a:xfrm>
            <a:off x="352171" y="4702304"/>
            <a:ext cx="3021993" cy="1904193"/>
          </a:xfrm>
          <a:prstGeom prst="rect">
            <a:avLst/>
          </a:prstGeom>
          <a:noFill/>
          <a:ln>
            <a:noFill/>
          </a:ln>
        </p:spPr>
      </p:pic>
      <p:pic>
        <p:nvPicPr>
          <p:cNvPr id="351" name="Google Shape;351;p30"/>
          <p:cNvPicPr preferRelativeResize="0"/>
          <p:nvPr/>
        </p:nvPicPr>
        <p:blipFill rotWithShape="1">
          <a:blip r:embed="rId12">
            <a:alphaModFix/>
          </a:blip>
          <a:srcRect b="0" l="0" r="0" t="0"/>
          <a:stretch/>
        </p:blipFill>
        <p:spPr>
          <a:xfrm>
            <a:off x="668482" y="439126"/>
            <a:ext cx="1950983" cy="1300655"/>
          </a:xfrm>
          <a:prstGeom prst="rect">
            <a:avLst/>
          </a:prstGeom>
          <a:noFill/>
          <a:ln>
            <a:noFill/>
          </a:ln>
        </p:spPr>
      </p:pic>
      <p:sp>
        <p:nvSpPr>
          <p:cNvPr id="352" name="Google Shape;352;p30"/>
          <p:cNvSpPr/>
          <p:nvPr/>
        </p:nvSpPr>
        <p:spPr>
          <a:xfrm>
            <a:off x="10520237" y="2314171"/>
            <a:ext cx="119188" cy="377163"/>
          </a:xfrm>
          <a:prstGeom prst="upDownArrow">
            <a:avLst>
              <a:gd fmla="val 50000" name="adj1"/>
              <a:gd fmla="val 50000" name="adj2"/>
            </a:avLst>
          </a:prstGeom>
          <a:solidFill>
            <a:srgbClr val="C55A11"/>
          </a:solidFill>
          <a:ln cap="flat" cmpd="sng" w="12700">
            <a:solidFill>
              <a:srgbClr val="1C3052"/>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53" name="Google Shape;353;p30"/>
          <p:cNvSpPr/>
          <p:nvPr/>
        </p:nvSpPr>
        <p:spPr>
          <a:xfrm>
            <a:off x="8057747" y="811340"/>
            <a:ext cx="562408" cy="185617"/>
          </a:xfrm>
          <a:prstGeom prst="leftRightArrow">
            <a:avLst>
              <a:gd fmla="val 50000" name="adj1"/>
              <a:gd fmla="val 50000" name="adj2"/>
            </a:avLst>
          </a:prstGeom>
          <a:solidFill>
            <a:srgbClr val="C55A11"/>
          </a:solidFill>
          <a:ln cap="flat" cmpd="sng" w="12700">
            <a:solidFill>
              <a:srgbClr val="1C3052"/>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54" name="Google Shape;354;p30"/>
          <p:cNvSpPr/>
          <p:nvPr/>
        </p:nvSpPr>
        <p:spPr>
          <a:xfrm>
            <a:off x="1608371" y="4004060"/>
            <a:ext cx="129421" cy="498961"/>
          </a:xfrm>
          <a:prstGeom prst="upDownArrow">
            <a:avLst>
              <a:gd fmla="val 50000" name="adj1"/>
              <a:gd fmla="val 50000" name="adj2"/>
            </a:avLst>
          </a:prstGeom>
          <a:solidFill>
            <a:srgbClr val="C55A11"/>
          </a:solidFill>
          <a:ln cap="flat" cmpd="sng" w="12700">
            <a:solidFill>
              <a:srgbClr val="1C3052"/>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55" name="Google Shape;355;p30"/>
          <p:cNvSpPr/>
          <p:nvPr/>
        </p:nvSpPr>
        <p:spPr>
          <a:xfrm>
            <a:off x="1643974" y="1759173"/>
            <a:ext cx="136188" cy="568257"/>
          </a:xfrm>
          <a:prstGeom prst="upDownArrow">
            <a:avLst>
              <a:gd fmla="val 50000" name="adj1"/>
              <a:gd fmla="val 50000" name="adj2"/>
            </a:avLst>
          </a:prstGeom>
          <a:solidFill>
            <a:srgbClr val="C55A11"/>
          </a:solidFill>
          <a:ln cap="flat" cmpd="sng" w="12700">
            <a:solidFill>
              <a:srgbClr val="1C3052"/>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56" name="Google Shape;356;p30"/>
          <p:cNvSpPr/>
          <p:nvPr/>
        </p:nvSpPr>
        <p:spPr>
          <a:xfrm>
            <a:off x="8506617" y="3941385"/>
            <a:ext cx="562408" cy="153149"/>
          </a:xfrm>
          <a:prstGeom prst="leftRightArrow">
            <a:avLst>
              <a:gd fmla="val 50000" name="adj1"/>
              <a:gd fmla="val 50000" name="adj2"/>
            </a:avLst>
          </a:prstGeom>
          <a:solidFill>
            <a:srgbClr val="C55A11"/>
          </a:solidFill>
          <a:ln cap="flat" cmpd="sng" w="12700">
            <a:solidFill>
              <a:srgbClr val="1C3052"/>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57" name="Google Shape;357;p30"/>
          <p:cNvSpPr/>
          <p:nvPr/>
        </p:nvSpPr>
        <p:spPr>
          <a:xfrm>
            <a:off x="3278713" y="3583981"/>
            <a:ext cx="874998" cy="165370"/>
          </a:xfrm>
          <a:prstGeom prst="leftRightArrow">
            <a:avLst>
              <a:gd fmla="val 50000" name="adj1"/>
              <a:gd fmla="val 50000" name="adj2"/>
            </a:avLst>
          </a:prstGeom>
          <a:solidFill>
            <a:srgbClr val="C55A11"/>
          </a:solidFill>
          <a:ln cap="flat" cmpd="sng" w="12700">
            <a:solidFill>
              <a:srgbClr val="1C3052"/>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58" name="Google Shape;358;p30"/>
          <p:cNvSpPr/>
          <p:nvPr/>
        </p:nvSpPr>
        <p:spPr>
          <a:xfrm rot="-1997051">
            <a:off x="2997642" y="2047492"/>
            <a:ext cx="2445473" cy="177905"/>
          </a:xfrm>
          <a:prstGeom prst="leftRightArrow">
            <a:avLst>
              <a:gd fmla="val 50000" name="adj1"/>
              <a:gd fmla="val 50000" name="adj2"/>
            </a:avLst>
          </a:prstGeom>
          <a:solidFill>
            <a:srgbClr val="C55A11"/>
          </a:solidFill>
          <a:ln cap="flat" cmpd="sng" w="12700">
            <a:solidFill>
              <a:srgbClr val="1C3052"/>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59" name="Google Shape;359;p30"/>
          <p:cNvSpPr/>
          <p:nvPr/>
        </p:nvSpPr>
        <p:spPr>
          <a:xfrm flipH="1" rot="3479620">
            <a:off x="3786555" y="4772661"/>
            <a:ext cx="136613" cy="1048432"/>
          </a:xfrm>
          <a:prstGeom prst="upDownArrow">
            <a:avLst>
              <a:gd fmla="val 50000" name="adj1"/>
              <a:gd fmla="val 50000" name="adj2"/>
            </a:avLst>
          </a:prstGeom>
          <a:solidFill>
            <a:srgbClr val="C55A11"/>
          </a:solidFill>
          <a:ln cap="flat" cmpd="sng" w="12700">
            <a:solidFill>
              <a:srgbClr val="1C3052"/>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cxnSp>
        <p:nvCxnSpPr>
          <p:cNvPr id="360" name="Google Shape;360;p30"/>
          <p:cNvCxnSpPr/>
          <p:nvPr/>
        </p:nvCxnSpPr>
        <p:spPr>
          <a:xfrm flipH="1" rot="10800000">
            <a:off x="3580913" y="1868377"/>
            <a:ext cx="7878300" cy="4663800"/>
          </a:xfrm>
          <a:prstGeom prst="bentConnector3">
            <a:avLst>
              <a:gd fmla="val 106181" name="adj1"/>
            </a:avLst>
          </a:prstGeom>
          <a:noFill/>
          <a:ln cap="flat" cmpd="sng" w="63500">
            <a:solidFill>
              <a:srgbClr val="C55A11"/>
            </a:solidFill>
            <a:prstDash val="solid"/>
            <a:miter lim="800000"/>
            <a:headEnd len="med" w="med" type="triangle"/>
            <a:tailEnd len="med" w="med" type="triangle"/>
          </a:ln>
        </p:spPr>
      </p:cxnSp>
      <p:sp>
        <p:nvSpPr>
          <p:cNvPr id="361" name="Google Shape;361;p30"/>
          <p:cNvSpPr/>
          <p:nvPr/>
        </p:nvSpPr>
        <p:spPr>
          <a:xfrm rot="-7175791">
            <a:off x="8574015" y="2183721"/>
            <a:ext cx="144761" cy="716440"/>
          </a:xfrm>
          <a:prstGeom prst="upDownArrow">
            <a:avLst>
              <a:gd fmla="val 50000" name="adj1"/>
              <a:gd fmla="val 50000" name="adj2"/>
            </a:avLst>
          </a:prstGeom>
          <a:solidFill>
            <a:srgbClr val="C55A11"/>
          </a:solidFill>
          <a:ln cap="flat" cmpd="sng" w="12700">
            <a:solidFill>
              <a:srgbClr val="1C3052"/>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cxnSp>
        <p:nvCxnSpPr>
          <p:cNvPr id="362" name="Google Shape;362;p30"/>
          <p:cNvCxnSpPr>
            <a:endCxn id="348" idx="1"/>
          </p:cNvCxnSpPr>
          <p:nvPr/>
        </p:nvCxnSpPr>
        <p:spPr>
          <a:xfrm>
            <a:off x="7639043" y="1717553"/>
            <a:ext cx="1969500" cy="1383600"/>
          </a:xfrm>
          <a:prstGeom prst="curvedConnector2">
            <a:avLst/>
          </a:prstGeom>
          <a:noFill/>
          <a:ln cap="flat" cmpd="sng" w="63500">
            <a:solidFill>
              <a:srgbClr val="C55A11"/>
            </a:solidFill>
            <a:prstDash val="solid"/>
            <a:miter lim="800000"/>
            <a:headEnd len="med" w="med" type="triangle"/>
            <a:tailEnd len="med" w="med" type="triangle"/>
          </a:ln>
        </p:spPr>
      </p:cxnSp>
      <p:pic>
        <p:nvPicPr>
          <p:cNvPr id="363" name="Google Shape;363;p30"/>
          <p:cNvPicPr preferRelativeResize="0"/>
          <p:nvPr/>
        </p:nvPicPr>
        <p:blipFill rotWithShape="1">
          <a:blip r:embed="rId13">
            <a:alphaModFix/>
          </a:blip>
          <a:srcRect b="2751" l="1652" r="105" t="13101"/>
          <a:stretch/>
        </p:blipFill>
        <p:spPr>
          <a:xfrm>
            <a:off x="8061046" y="5206261"/>
            <a:ext cx="1901907" cy="1221792"/>
          </a:xfrm>
          <a:prstGeom prst="rect">
            <a:avLst/>
          </a:prstGeom>
          <a:noFill/>
          <a:ln>
            <a:noFill/>
          </a:ln>
        </p:spPr>
      </p:pic>
      <p:cxnSp>
        <p:nvCxnSpPr>
          <p:cNvPr id="364" name="Google Shape;364;p30"/>
          <p:cNvCxnSpPr>
            <a:endCxn id="363" idx="3"/>
          </p:cNvCxnSpPr>
          <p:nvPr/>
        </p:nvCxnSpPr>
        <p:spPr>
          <a:xfrm flipH="1">
            <a:off x="9962953" y="5481457"/>
            <a:ext cx="508800" cy="335700"/>
          </a:xfrm>
          <a:prstGeom prst="straightConnector1">
            <a:avLst/>
          </a:prstGeom>
          <a:noFill/>
          <a:ln cap="flat" cmpd="sng" w="60325">
            <a:solidFill>
              <a:srgbClr val="C55A11"/>
            </a:solidFill>
            <a:prstDash val="solid"/>
            <a:miter lim="800000"/>
            <a:headEnd len="med" w="med" type="triangle"/>
            <a:tailEnd len="med" w="med" type="triangle"/>
          </a:ln>
        </p:spPr>
      </p:cxnSp>
      <p:sp>
        <p:nvSpPr>
          <p:cNvPr id="365" name="Google Shape;365;p30"/>
          <p:cNvSpPr txBox="1"/>
          <p:nvPr/>
        </p:nvSpPr>
        <p:spPr>
          <a:xfrm>
            <a:off x="706667" y="251503"/>
            <a:ext cx="1800864" cy="307777"/>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1400">
                <a:solidFill>
                  <a:schemeClr val="dk1"/>
                </a:solidFill>
                <a:latin typeface="Calibri"/>
                <a:ea typeface="Calibri"/>
                <a:cs typeface="Calibri"/>
                <a:sym typeface="Calibri"/>
              </a:rPr>
              <a:t>URN/ Measurements </a:t>
            </a:r>
            <a:endParaRPr/>
          </a:p>
        </p:txBody>
      </p:sp>
      <p:sp>
        <p:nvSpPr>
          <p:cNvPr id="366" name="Google Shape;366;p30"/>
          <p:cNvSpPr txBox="1"/>
          <p:nvPr/>
        </p:nvSpPr>
        <p:spPr>
          <a:xfrm>
            <a:off x="772999" y="4515439"/>
            <a:ext cx="2376405" cy="307777"/>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1400">
                <a:solidFill>
                  <a:schemeClr val="dk1"/>
                </a:solidFill>
                <a:latin typeface="Calibri"/>
                <a:ea typeface="Calibri"/>
                <a:cs typeface="Calibri"/>
                <a:sym typeface="Calibri"/>
              </a:rPr>
              <a:t>Stakeholder Management</a:t>
            </a:r>
            <a:endParaRPr/>
          </a:p>
        </p:txBody>
      </p:sp>
      <p:sp>
        <p:nvSpPr>
          <p:cNvPr id="367" name="Google Shape;367;p30"/>
          <p:cNvSpPr txBox="1"/>
          <p:nvPr/>
        </p:nvSpPr>
        <p:spPr>
          <a:xfrm>
            <a:off x="4694548" y="161460"/>
            <a:ext cx="914400" cy="307777"/>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1400">
                <a:solidFill>
                  <a:schemeClr val="dk1"/>
                </a:solidFill>
                <a:latin typeface="Calibri"/>
                <a:ea typeface="Calibri"/>
                <a:cs typeface="Calibri"/>
                <a:sym typeface="Calibri"/>
              </a:rPr>
              <a:t>Shipyards</a:t>
            </a:r>
            <a:endParaRPr/>
          </a:p>
        </p:txBody>
      </p:sp>
      <p:sp>
        <p:nvSpPr>
          <p:cNvPr id="368" name="Google Shape;368;p30"/>
          <p:cNvSpPr txBox="1"/>
          <p:nvPr/>
        </p:nvSpPr>
        <p:spPr>
          <a:xfrm>
            <a:off x="8469551" y="4934766"/>
            <a:ext cx="920282" cy="307777"/>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1400">
                <a:solidFill>
                  <a:schemeClr val="dk1"/>
                </a:solidFill>
                <a:latin typeface="Calibri"/>
                <a:ea typeface="Calibri"/>
                <a:cs typeface="Calibri"/>
                <a:sym typeface="Calibri"/>
              </a:rPr>
              <a:t>Ports</a:t>
            </a:r>
            <a:endParaRPr/>
          </a:p>
        </p:txBody>
      </p:sp>
      <p:sp>
        <p:nvSpPr>
          <p:cNvPr id="369" name="Google Shape;369;p30"/>
          <p:cNvSpPr txBox="1"/>
          <p:nvPr/>
        </p:nvSpPr>
        <p:spPr>
          <a:xfrm>
            <a:off x="5368793" y="1939560"/>
            <a:ext cx="2596856" cy="36933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1800">
                <a:solidFill>
                  <a:schemeClr val="dk1"/>
                </a:solidFill>
                <a:latin typeface="Calibri"/>
                <a:ea typeface="Calibri"/>
                <a:cs typeface="Calibri"/>
                <a:sym typeface="Calibri"/>
              </a:rPr>
              <a:t>NW Med PSSA</a:t>
            </a:r>
            <a:endParaRPr/>
          </a:p>
        </p:txBody>
      </p:sp>
      <p:sp>
        <p:nvSpPr>
          <p:cNvPr id="370" name="Google Shape;370;p30"/>
          <p:cNvSpPr txBox="1"/>
          <p:nvPr/>
        </p:nvSpPr>
        <p:spPr>
          <a:xfrm>
            <a:off x="10793691" y="5434236"/>
            <a:ext cx="967692" cy="307777"/>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1400">
                <a:solidFill>
                  <a:schemeClr val="dk1"/>
                </a:solidFill>
                <a:latin typeface="Calibri"/>
                <a:ea typeface="Calibri"/>
                <a:cs typeface="Calibri"/>
                <a:sym typeface="Calibri"/>
              </a:rPr>
              <a:t>Shipping</a:t>
            </a:r>
            <a:endParaRPr/>
          </a:p>
        </p:txBody>
      </p:sp>
      <p:sp>
        <p:nvSpPr>
          <p:cNvPr id="371" name="Google Shape;371;p30"/>
          <p:cNvSpPr txBox="1"/>
          <p:nvPr/>
        </p:nvSpPr>
        <p:spPr>
          <a:xfrm>
            <a:off x="5291353" y="6087843"/>
            <a:ext cx="2140579" cy="307777"/>
          </a:xfrm>
          <a:prstGeom prst="rect">
            <a:avLst/>
          </a:prstGeom>
          <a:solidFill>
            <a:schemeClr val="accent6"/>
          </a:solid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1400">
                <a:solidFill>
                  <a:srgbClr val="0C0C0C"/>
                </a:solidFill>
                <a:latin typeface="Times New Roman"/>
                <a:ea typeface="Times New Roman"/>
                <a:cs typeface="Times New Roman"/>
                <a:sym typeface="Times New Roman"/>
              </a:rPr>
              <a:t>Noise Below 183 dB</a:t>
            </a:r>
            <a:endParaRPr/>
          </a:p>
        </p:txBody>
      </p:sp>
      <p:sp>
        <p:nvSpPr>
          <p:cNvPr id="372" name="Google Shape;372;p30"/>
          <p:cNvSpPr/>
          <p:nvPr/>
        </p:nvSpPr>
        <p:spPr>
          <a:xfrm>
            <a:off x="6124176" y="5769805"/>
            <a:ext cx="170704" cy="305585"/>
          </a:xfrm>
          <a:prstGeom prst="downArrow">
            <a:avLst>
              <a:gd fmla="val 50000" name="adj1"/>
              <a:gd fmla="val 50000" name="adj2"/>
            </a:avLst>
          </a:prstGeom>
          <a:solidFill>
            <a:schemeClr val="accent2"/>
          </a:solidFill>
          <a:ln cap="flat" cmpd="sng" w="12700">
            <a:solidFill>
              <a:srgbClr val="1C3052"/>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Tree>
  </p:cSld>
  <p:clrMapOvr>
    <a:masterClrMapping/>
  </p:clrMapOvr>
</p:sld>
</file>

<file path=ppt/theme/theme1.xml><?xml version="1.0" encoding="utf-8"?>
<a:theme xmlns:a="http://schemas.openxmlformats.org/drawingml/2006/main" xmlns:r="http://schemas.openxmlformats.org/officeDocument/2006/relationships" name="1_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IMO About Document" ma:contentTypeID="0x01010066C161E685339642A308FDE7C0B0786A080093C6C2BC7E2962499499505850E8FA81" ma:contentTypeVersion="11" ma:contentTypeDescription="" ma:contentTypeScope="" ma:versionID="5aa232d333f2da5ac91a5a3a3482f7f1">
  <xsd:schema xmlns:xsd="http://www.w3.org/2001/XMLSchema" xmlns:xs="http://www.w3.org/2001/XMLSchema" xmlns:p="http://schemas.microsoft.com/office/2006/metadata/properties" xmlns:ns1="http://schemas.microsoft.com/sharepoint/v3" xmlns:ns2="98fe26f0-1c7a-4e3c-b1ce-54d5981ad926" xmlns:ns3="e0637318-3eae-427d-a9f1-0ca59f3b08c3" targetNamespace="http://schemas.microsoft.com/office/2006/metadata/properties" ma:root="true" ma:fieldsID="fda17fce16e1b50d6a81c4fad9f53669" ns1:_="" ns2:_="" ns3:_="">
    <xsd:import namespace="http://schemas.microsoft.com/sharepoint/v3"/>
    <xsd:import namespace="98fe26f0-1c7a-4e3c-b1ce-54d5981ad926"/>
    <xsd:import namespace="e0637318-3eae-427d-a9f1-0ca59f3b08c3"/>
    <xsd:element name="properties">
      <xsd:complexType>
        <xsd:sequence>
          <xsd:element name="documentManagement">
            <xsd:complexType>
              <xsd:all>
                <xsd:element ref="ns2:IMODate" minOccurs="0"/>
                <xsd:element ref="ns2:IMOSummary" minOccurs="0"/>
                <xsd:element ref="ns2:IMOLink" minOccurs="0"/>
                <xsd:element ref="ns1:PublishingRollupImage" minOccurs="0"/>
                <xsd:element ref="ns2:_internet_About_DocType" minOccurs="0"/>
                <xsd:element ref="ns2:_internet_About_DocSubject" minOccurs="0"/>
                <xsd:element ref="ns2:_internet_About_SortOrder" minOccurs="0"/>
                <xsd:element ref="ns3:MediaServiceObjectDetectorVersions" minOccurs="0"/>
                <xsd:element ref="ns3:MediaServiceSearchProperties" minOccurs="0"/>
                <xsd:element ref="ns3:lcf76f155ced4ddcb4097134ff3c332f" minOccurs="0"/>
                <xsd:element ref="ns2:TaxCatchAll"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RollupImage" ma:index="5" nillable="true" ma:displayName="Rollup Image" ma:description="Rollup Image is a site column created by the Publishing feature. It is used on the Page Content Type as the image for the page shown in content roll-ups such as the Content By Search web part." ma:internalName="PublishingRollupImage" ma:readOnly="fals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98fe26f0-1c7a-4e3c-b1ce-54d5981ad926" elementFormDefault="qualified">
    <xsd:import namespace="http://schemas.microsoft.com/office/2006/documentManagement/types"/>
    <xsd:import namespace="http://schemas.microsoft.com/office/infopath/2007/PartnerControls"/>
    <xsd:element name="IMODate" ma:index="2" nillable="true" ma:displayName="Date" ma:format="DateOnly" ma:internalName="IMODate" ma:readOnly="false">
      <xsd:simpleType>
        <xsd:restriction base="dms:DateTime"/>
      </xsd:simpleType>
    </xsd:element>
    <xsd:element name="IMOSummary" ma:index="3" nillable="true" ma:displayName="Summary" ma:internalName="IMOSummary" ma:readOnly="false">
      <xsd:simpleType>
        <xsd:restriction base="dms:Note"/>
      </xsd:simpleType>
    </xsd:element>
    <xsd:element name="IMOLink" ma:index="4" nillable="true" ma:displayName="Link" ma:internalName="IMOLink" ma:readOnly="false">
      <xsd:simpleType>
        <xsd:restriction base="dms:Unknown"/>
      </xsd:simpleType>
    </xsd:element>
    <xsd:element name="_internet_About_DocType" ma:index="12" nillable="true" ma:displayName="About Document Type" ma:format="Dropdown" ma:internalName="_internet_About_DocType" ma:readOnly="false">
      <xsd:simpleType>
        <xsd:restriction base="dms:Choice">
          <xsd:enumeration value="About"/>
          <xsd:enumeration value="Conventions"/>
          <xsd:enumeration value="List of Conventions"/>
          <xsd:enumeration value="SG speeches to meetings"/>
          <xsd:enumeration value="Speeches by SG"/>
          <xsd:enumeration value="Status of Conventions"/>
          <xsd:enumeration value="Career"/>
          <xsd:enumeration value="Career-Appointment Information"/>
          <xsd:enumeration value="Career-Conditions of Employment"/>
          <xsd:enumeration value="Career-Externships"/>
          <xsd:enumeration value="Career-General Information"/>
          <xsd:enumeration value="Career-Internships"/>
          <xsd:enumeration value="Career-Online Courses"/>
          <xsd:enumeration value="Career-Personal History Forms"/>
          <xsd:enumeration value="Career-Vacancy Notices"/>
          <xsd:enumeration value="Career-Vacancies"/>
          <xsd:enumeration value="Vacancies-General Service Category"/>
          <xsd:enumeration value="Vacancies-Jr Professional Officers Prog"/>
          <xsd:enumeration value="Vacancies-Professional Category"/>
          <xsd:enumeration value="Vacancies-Senior Professionals"/>
          <xsd:enumeration value="Vacancies-Temp and other"/>
          <xsd:enumeration value="History"/>
          <xsd:enumeration value="Strategy"/>
          <xsd:enumeration value="Membership"/>
          <xsd:enumeration value="Events"/>
          <xsd:enumeration value="Events-FEMIP Conference"/>
          <xsd:enumeration value="Events-GloBallast"/>
          <xsd:enumeration value="Events-SeafarerDay"/>
          <xsd:enumeration value="Events-SafetyConference"/>
          <xsd:enumeration value="Events-ShipSafetySymposium"/>
          <xsd:enumeration value="Events-FishingVesselsSafetyConference"/>
          <xsd:enumeration value="Events-IMLI"/>
          <xsd:enumeration value="Events-Rio"/>
          <xsd:enumeration value="Events-Bravery"/>
          <xsd:enumeration value="Events-Maritime Prize"/>
          <xsd:enumeration value="Events-WMU"/>
          <xsd:enumeration value="Events-WMD"/>
          <xsd:enumeration value="Procurement"/>
        </xsd:restriction>
      </xsd:simpleType>
    </xsd:element>
    <xsd:element name="_internet_About_DocSubject" ma:index="13" nillable="true" ma:displayName="About Document Subject Matter" ma:format="Dropdown" ma:internalName="_internet_About_DocSubject" ma:readOnly="false">
      <xsd:simpleType>
        <xsd:restriction base="dms:Choice">
          <xsd:enumeration value="Strategy"/>
          <xsd:enumeration value="Strategy-IGOS-tdc"/>
          <xsd:enumeration value="Strategy-MemberStates-tdc"/>
          <xsd:enumeration value="Strategy-NGOS-tdc"/>
          <xsd:enumeration value="Strategy-RelatedDocuments-tdc"/>
          <xsd:enumeration value="Procurement"/>
          <xsd:enumeration value="Procurement-Tenders"/>
        </xsd:restriction>
      </xsd:simpleType>
    </xsd:element>
    <xsd:element name="_internet_About_SortOrder" ma:index="14" nillable="true" ma:displayName="About_SortOrder" ma:internalName="_internet_About_SortOrder" ma:percentage="FALSE">
      <xsd:simpleType>
        <xsd:restriction base="dms:Number"/>
      </xsd:simpleType>
    </xsd:element>
    <xsd:element name="TaxCatchAll" ma:index="19" nillable="true" ma:displayName="Taxonomy Catch All Column" ma:hidden="true" ma:list="{35608c7a-51f3-4045-9dc8-bb39d4f6780f}" ma:internalName="TaxCatchAll" ma:showField="CatchAllData" ma:web="98fe26f0-1c7a-4e3c-b1ce-54d5981ad926">
      <xsd:complexType>
        <xsd:complexContent>
          <xsd:extension base="dms:MultiChoiceLookup">
            <xsd:sequence>
              <xsd:element name="Value" type="dms:Lookup" maxOccurs="unbounded" minOccurs="0"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e0637318-3eae-427d-a9f1-0ca59f3b08c3" elementFormDefault="qualified">
    <xsd:import namespace="http://schemas.microsoft.com/office/2006/documentManagement/types"/>
    <xsd:import namespace="http://schemas.microsoft.com/office/infopath/2007/PartnerControls"/>
    <xsd:element name="MediaServiceObjectDetectorVersions" ma:index="15" nillable="true" ma:displayName="MediaServiceObjectDetectorVersions" ma:hidden="true" ma:indexed="true" ma:internalName="MediaServiceObjectDetectorVersions" ma:readOnly="true">
      <xsd:simpleType>
        <xsd:restriction base="dms:Text"/>
      </xsd:simpleType>
    </xsd:element>
    <xsd:element name="MediaServiceSearchProperties" ma:index="16" nillable="true" ma:displayName="MediaServiceSearchProperties" ma:hidden="true" ma:internalName="MediaServiceSearchProperties" ma:readOnly="true">
      <xsd:simpleType>
        <xsd:restriction base="dms:Note"/>
      </xsd:simpleType>
    </xsd:element>
    <xsd:element name="lcf76f155ced4ddcb4097134ff3c332f" ma:index="18" nillable="true" ma:taxonomy="true" ma:internalName="lcf76f155ced4ddcb4097134ff3c332f" ma:taxonomyFieldName="MediaServiceImageTags" ma:displayName="Image Tags" ma:readOnly="false" ma:fieldId="{5cf76f15-5ced-4ddc-b409-7134ff3c332f}" ma:taxonomyMulti="true" ma:sspId="e20a89f6-bb04-41be-bc09-a26d61e82a1b" ma:termSetId="09814cd3-568e-fe90-9814-8d621ff8fb84" ma:anchorId="fba54fb3-c3e1-fe81-a776-ca4b69148c4d" ma:open="true" ma:isKeyword="false">
      <xsd:complexType>
        <xsd:sequence>
          <xsd:element ref="pc:Terms" minOccurs="0" maxOccurs="1"/>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10" ma:displayName="Content Type"/>
        <xsd:element ref="dc:title" minOccurs="0" maxOccurs="1" ma:index="1"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TaxCatchAll xmlns="98fe26f0-1c7a-4e3c-b1ce-54d5981ad926" xsi:nil="true"/>
    <lcf76f155ced4ddcb4097134ff3c332f xmlns="e0637318-3eae-427d-a9f1-0ca59f3b08c3">
      <Terms xmlns="http://schemas.microsoft.com/office/infopath/2007/PartnerControls"/>
    </lcf76f155ced4ddcb4097134ff3c332f>
    <IMOSummary xmlns="98fe26f0-1c7a-4e3c-b1ce-54d5981ad926" xsi:nil="true"/>
    <_internet_About_DocSubject xmlns="98fe26f0-1c7a-4e3c-b1ce-54d5981ad926" xsi:nil="true"/>
    <IMODate xmlns="98fe26f0-1c7a-4e3c-b1ce-54d5981ad926" xsi:nil="true"/>
    <PublishingRollupImage xmlns="http://schemas.microsoft.com/sharepoint/v3" xsi:nil="true"/>
    <_internet_About_DocType xmlns="98fe26f0-1c7a-4e3c-b1ce-54d5981ad926" xsi:nil="true"/>
    <IMOLink xmlns="98fe26f0-1c7a-4e3c-b1ce-54d5981ad926" xsi:nil="true"/>
    <_internet_About_SortOrder xmlns="98fe26f0-1c7a-4e3c-b1ce-54d5981ad926" xsi:nil="true"/>
  </documentManagement>
</p:properties>
</file>

<file path=customXml/itemProps1.xml><?xml version="1.0" encoding="utf-8"?>
<ds:datastoreItem xmlns:ds="http://schemas.openxmlformats.org/officeDocument/2006/customXml" ds:itemID="{5E7A22E1-60A0-46D4-9439-2878DB81C7D3}"/>
</file>

<file path=customXml/itemProps2.xml><?xml version="1.0" encoding="utf-8"?>
<ds:datastoreItem xmlns:ds="http://schemas.openxmlformats.org/officeDocument/2006/customXml" ds:itemID="{D6BCA98E-E96E-4151-BC8F-06676022DB87}"/>
</file>

<file path=customXml/itemProps3.xml><?xml version="1.0" encoding="utf-8"?>
<ds:datastoreItem xmlns:ds="http://schemas.openxmlformats.org/officeDocument/2006/customXml" ds:itemID="{13EE62FE-5D60-421E-A7D1-E8218A049D86}"/>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0x01010066C161E685339642A308FDE7C0B0786A080093C6C2BC7E2962499499505850E8FA81</vt:lpwstr>
  </property>
</Properties>
</file>